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9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0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0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1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11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15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16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117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259" r:id="rId4"/>
    <p:sldId id="258" r:id="rId5"/>
    <p:sldId id="365" r:id="rId6"/>
    <p:sldId id="260" r:id="rId7"/>
    <p:sldId id="267" r:id="rId8"/>
    <p:sldId id="268" r:id="rId9"/>
    <p:sldId id="271" r:id="rId10"/>
    <p:sldId id="266" r:id="rId11"/>
    <p:sldId id="264" r:id="rId12"/>
    <p:sldId id="397" r:id="rId13"/>
    <p:sldId id="366" r:id="rId14"/>
    <p:sldId id="274" r:id="rId15"/>
    <p:sldId id="273" r:id="rId16"/>
    <p:sldId id="275" r:id="rId17"/>
    <p:sldId id="276" r:id="rId18"/>
    <p:sldId id="278" r:id="rId19"/>
    <p:sldId id="277" r:id="rId20"/>
    <p:sldId id="280" r:id="rId21"/>
    <p:sldId id="281" r:id="rId22"/>
    <p:sldId id="279" r:id="rId23"/>
    <p:sldId id="282" r:id="rId24"/>
    <p:sldId id="367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68" r:id="rId36"/>
    <p:sldId id="299" r:id="rId37"/>
    <p:sldId id="297" r:id="rId38"/>
    <p:sldId id="298" r:id="rId39"/>
    <p:sldId id="300" r:id="rId40"/>
    <p:sldId id="301" r:id="rId41"/>
    <p:sldId id="302" r:id="rId42"/>
    <p:sldId id="369" r:id="rId43"/>
    <p:sldId id="303" r:id="rId44"/>
    <p:sldId id="333" r:id="rId45"/>
    <p:sldId id="334" r:id="rId46"/>
    <p:sldId id="335" r:id="rId47"/>
    <p:sldId id="342" r:id="rId48"/>
    <p:sldId id="337" r:id="rId49"/>
    <p:sldId id="338" r:id="rId50"/>
    <p:sldId id="339" r:id="rId51"/>
    <p:sldId id="341" r:id="rId52"/>
    <p:sldId id="343" r:id="rId53"/>
    <p:sldId id="344" r:id="rId54"/>
    <p:sldId id="345" r:id="rId55"/>
    <p:sldId id="370" r:id="rId56"/>
    <p:sldId id="332" r:id="rId57"/>
    <p:sldId id="307" r:id="rId58"/>
    <p:sldId id="305" r:id="rId59"/>
    <p:sldId id="306" r:id="rId60"/>
    <p:sldId id="308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71" r:id="rId69"/>
    <p:sldId id="319" r:id="rId70"/>
    <p:sldId id="318" r:id="rId71"/>
    <p:sldId id="320" r:id="rId72"/>
    <p:sldId id="321" r:id="rId73"/>
    <p:sldId id="323" r:id="rId74"/>
    <p:sldId id="322" r:id="rId75"/>
    <p:sldId id="324" r:id="rId76"/>
    <p:sldId id="325" r:id="rId77"/>
    <p:sldId id="326" r:id="rId78"/>
    <p:sldId id="327" r:id="rId79"/>
    <p:sldId id="328" r:id="rId80"/>
    <p:sldId id="372" r:id="rId81"/>
    <p:sldId id="331" r:id="rId82"/>
    <p:sldId id="384" r:id="rId83"/>
    <p:sldId id="385" r:id="rId84"/>
    <p:sldId id="330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86" r:id="rId95"/>
    <p:sldId id="373" r:id="rId96"/>
    <p:sldId id="357" r:id="rId97"/>
    <p:sldId id="356" r:id="rId98"/>
    <p:sldId id="359" r:id="rId99"/>
    <p:sldId id="360" r:id="rId100"/>
    <p:sldId id="377" r:id="rId101"/>
    <p:sldId id="378" r:id="rId102"/>
    <p:sldId id="379" r:id="rId103"/>
    <p:sldId id="380" r:id="rId104"/>
    <p:sldId id="374" r:id="rId105"/>
    <p:sldId id="361" r:id="rId106"/>
    <p:sldId id="381" r:id="rId107"/>
    <p:sldId id="382" r:id="rId108"/>
    <p:sldId id="383" r:id="rId109"/>
    <p:sldId id="387" r:id="rId110"/>
    <p:sldId id="388" r:id="rId111"/>
    <p:sldId id="375" r:id="rId112"/>
    <p:sldId id="362" r:id="rId113"/>
    <p:sldId id="389" r:id="rId114"/>
    <p:sldId id="390" r:id="rId115"/>
    <p:sldId id="391" r:id="rId116"/>
    <p:sldId id="392" r:id="rId117"/>
    <p:sldId id="393" r:id="rId118"/>
    <p:sldId id="396" r:id="rId119"/>
    <p:sldId id="376" r:id="rId120"/>
    <p:sldId id="394" r:id="rId121"/>
    <p:sldId id="395" r:id="rId122"/>
    <p:sldId id="364" r:id="rId123"/>
  </p:sldIdLst>
  <p:sldSz cx="9144000" cy="6858000" type="screen4x3"/>
  <p:notesSz cx="6858000" cy="9144000"/>
  <p:embeddedFontLst>
    <p:embeddedFont>
      <p:font typeface="Franklin Gothic Medium" panose="020B0603020102020204" pitchFamily="34" charset="0"/>
      <p:regular r:id="rId125"/>
      <p:italic r:id="rId126"/>
    </p:embeddedFont>
    <p:embeddedFont>
      <p:font typeface="AR P教科書体M" panose="03000600000000000000" pitchFamily="66" charset="-128"/>
      <p:regular r:id="rId127"/>
    </p:embeddedFont>
    <p:embeddedFont>
      <p:font typeface="HG創英角ｺﾞｼｯｸUB" panose="020B0909000000000000" pitchFamily="49" charset="-128"/>
      <p:regular r:id="rId128"/>
    </p:embeddedFont>
    <p:embeddedFont>
      <p:font typeface="ＤＦＧ顔楷書W9" panose="03000900000000000000" pitchFamily="66" charset="-128"/>
      <p:regular r:id="rId129"/>
    </p:embeddedFont>
    <p:embeddedFont>
      <p:font typeface="AR P丸ゴシック体E" panose="020F0900000000000000" pitchFamily="50" charset="-128"/>
      <p:regular r:id="rId130"/>
    </p:embeddedFont>
    <p:embeddedFont>
      <p:font typeface="HGS創英角ｺﾞｼｯｸUB" panose="020B0900000000000000" pitchFamily="50" charset="-128"/>
      <p:regular r:id="rId131"/>
    </p:embeddedFont>
    <p:embeddedFont>
      <p:font typeface="AR P新藝体U" panose="020B0600010101010101" pitchFamily="50" charset="-128"/>
      <p:regular r:id="rId132"/>
    </p:embeddedFont>
    <p:embeddedFont>
      <p:font typeface="00コミック7" panose="020B0709000000000000" pitchFamily="49" charset="-128"/>
      <p:regular r:id="rId133"/>
    </p:embeddedFont>
    <p:embeddedFont>
      <p:font typeface="AR Pゴシック体S" panose="020B0A00000000000000" pitchFamily="50" charset="-128"/>
      <p:regular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3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9.fntdata"/><Relationship Id="rId138" Type="http://schemas.openxmlformats.org/officeDocument/2006/relationships/font" Target="fonts/font1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0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13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8.fntdata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収入内訳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ja-JP" altLang="en-US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国内配給権</a:t>
                    </a:r>
                    <a:r>
                      <a:rPr lang="ja-JP" altLang="en-US" dirty="0"/>
                      <a:t>
</a:t>
                    </a:r>
                    <a:r>
                      <a:rPr lang="en-US" altLang="ja-JP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66%</a:t>
                    </a:r>
                    <a:endParaRPr lang="ja-JP" altLang="en-US" dirty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6576824996581341E-2"/>
                  <c:y val="0.1703170965588565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海外配給権
</a:t>
                    </a:r>
                    <a:r>
                      <a:rPr lang="en-US" altLang="ja-JP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6888041849489969E-2"/>
                  <c:y val="8.2727854330708658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>
                        <a:latin typeface="+mj-ea"/>
                        <a:ea typeface="+mj-ea"/>
                      </a:rPr>
                      <a:t>サテライト権
</a:t>
                    </a:r>
                    <a:r>
                      <a:rPr lang="en-US" altLang="ja-JP" dirty="0">
                        <a:latin typeface="+mj-ea"/>
                        <a:ea typeface="+mj-ea"/>
                      </a:rPr>
                      <a:t>9%</a:t>
                    </a:r>
                    <a:endParaRPr lang="ja-JP" altLang="en-US" dirty="0">
                      <a:latin typeface="+mj-ea"/>
                      <a:ea typeface="+mj-ea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7654478324654307"/>
                  <c:y val="2.4759596456692914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>
                        <a:latin typeface="+mj-ea"/>
                        <a:ea typeface="+mj-ea"/>
                      </a:rPr>
                      <a:t>音楽配給権
</a:t>
                    </a:r>
                    <a:r>
                      <a:rPr lang="en-US" altLang="ja-JP" dirty="0">
                        <a:latin typeface="+mj-ea"/>
                        <a:ea typeface="+mj-ea"/>
                      </a:rPr>
                      <a:t>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9979033179297054E-2"/>
                  <c:y val="3.8214790497117569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>
                        <a:latin typeface="+mj-ea"/>
                        <a:ea typeface="+mj-ea"/>
                      </a:rPr>
                      <a:t>DVD</a:t>
                    </a:r>
                    <a:r>
                      <a:rPr lang="ja-JP" altLang="en-US" dirty="0">
                        <a:latin typeface="+mj-ea"/>
                        <a:ea typeface="+mj-ea"/>
                      </a:rPr>
                      <a:t>販売権
</a:t>
                    </a:r>
                    <a:r>
                      <a:rPr lang="en-US" altLang="ja-JP" dirty="0">
                        <a:latin typeface="+mj-ea"/>
                        <a:ea typeface="+mj-ea"/>
                      </a:rPr>
                      <a:t>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国内配給権</c:v>
                </c:pt>
                <c:pt idx="1">
                  <c:v>海外配給権</c:v>
                </c:pt>
                <c:pt idx="2">
                  <c:v>サテライト権</c:v>
                </c:pt>
                <c:pt idx="3">
                  <c:v>音楽配給権</c:v>
                </c:pt>
                <c:pt idx="4">
                  <c:v>DVD販売権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175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マルチプレックス・スクリーン数の変遷</a:t>
            </a:r>
            <a:endParaRPr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スクリーン数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1997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2004</c:v>
                </c:pt>
                <c:pt idx="5">
                  <c:v>2006</c:v>
                </c:pt>
                <c:pt idx="6">
                  <c:v>2008</c:v>
                </c:pt>
                <c:pt idx="7">
                  <c:v>2010</c:v>
                </c:pt>
                <c:pt idx="8">
                  <c:v>2012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4</c:v>
                </c:pt>
                <c:pt idx="2">
                  <c:v>8</c:v>
                </c:pt>
                <c:pt idx="3">
                  <c:v>80</c:v>
                </c:pt>
                <c:pt idx="4">
                  <c:v>276</c:v>
                </c:pt>
                <c:pt idx="5">
                  <c:v>410</c:v>
                </c:pt>
                <c:pt idx="6">
                  <c:v>747</c:v>
                </c:pt>
                <c:pt idx="7">
                  <c:v>1075</c:v>
                </c:pt>
                <c:pt idx="8">
                  <c:v>1254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276544"/>
        <c:axId val="41308160"/>
      </c:lineChart>
      <c:dateAx>
        <c:axId val="4127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1308160"/>
        <c:crosses val="autoZero"/>
        <c:auto val="0"/>
        <c:lblOffset val="100"/>
        <c:baseTimeUnit val="days"/>
      </c:dateAx>
      <c:valAx>
        <c:axId val="41308160"/>
        <c:scaling>
          <c:orientation val="minMax"/>
        </c:scaling>
        <c:delete val="0"/>
        <c:axPos val="l"/>
        <c:majorGridlines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スクリーン数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41276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iagrams/_rels/data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.jp/url?sa=i&amp;rct=j&amp;q=&amp;esrc=s&amp;source=images&amp;cd=&amp;cad=rja&amp;docid=bZG6ICDJljFgSM&amp;tbnid=PuLTB7zoCDJYPM:&amp;ved=0CAUQjRw&amp;url=http://www.theguardian.com/film/2010/sep/26/peepli-live-film-review&amp;ei=bznbUsHOJYWBkgX3uIGYAQ&amp;bvm=bv.59568121,d.dGI&amp;psig=AFQjCNFDUd1uYzbHNO148tz1pvM25eDVhg&amp;ust=1390185190112750" TargetMode="External"/><Relationship Id="rId1" Type="http://schemas.openxmlformats.org/officeDocument/2006/relationships/image" Target="../media/image276.jpeg"/></Relationships>
</file>

<file path=ppt/diagrams/_rels/data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.jp/url?sa=i&amp;rct=j&amp;q=&amp;esrc=s&amp;source=images&amp;cd=&amp;cad=rja&amp;docid=b27lPc2O3M6aEM&amp;tbnid=prB0ylKAboXvfM:&amp;ved=0CAUQjRw&amp;url=http://random-bollywood-movie.blogspot.com/2010_12_26_archive.html&amp;ei=dzvbUpPqO4mVkwW5yYGIAg&amp;bvm=bv.59568121,d.dGI&amp;psig=AFQjCNFWrc4D1FVRpZGfbklCttQBB0K5xw&amp;ust=1390185686071094" TargetMode="External"/><Relationship Id="rId1" Type="http://schemas.openxmlformats.org/officeDocument/2006/relationships/image" Target="../media/image277.jpeg"/></Relationships>
</file>

<file path=ppt/diagrams/_rels/data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3" Type="http://schemas.openxmlformats.org/officeDocument/2006/relationships/image" Target="../media/image319.jpeg"/><Relationship Id="rId7" Type="http://schemas.openxmlformats.org/officeDocument/2006/relationships/image" Target="../media/image323.jpeg"/><Relationship Id="rId12" Type="http://schemas.openxmlformats.org/officeDocument/2006/relationships/image" Target="../media/image328.jpeg"/><Relationship Id="rId2" Type="http://schemas.openxmlformats.org/officeDocument/2006/relationships/image" Target="../media/image318.jpeg"/><Relationship Id="rId1" Type="http://schemas.openxmlformats.org/officeDocument/2006/relationships/image" Target="../media/image317.jpeg"/><Relationship Id="rId6" Type="http://schemas.openxmlformats.org/officeDocument/2006/relationships/image" Target="../media/image322.jpeg"/><Relationship Id="rId11" Type="http://schemas.openxmlformats.org/officeDocument/2006/relationships/image" Target="../media/image327.jpeg"/><Relationship Id="rId5" Type="http://schemas.openxmlformats.org/officeDocument/2006/relationships/image" Target="../media/image321.jpeg"/><Relationship Id="rId10" Type="http://schemas.openxmlformats.org/officeDocument/2006/relationships/image" Target="../media/image326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jpe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jpeg"/></Relationships>
</file>

<file path=ppt/diagrams/_rels/drawing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3" Type="http://schemas.openxmlformats.org/officeDocument/2006/relationships/image" Target="../media/image319.jpeg"/><Relationship Id="rId7" Type="http://schemas.openxmlformats.org/officeDocument/2006/relationships/image" Target="../media/image323.jpeg"/><Relationship Id="rId12" Type="http://schemas.openxmlformats.org/officeDocument/2006/relationships/image" Target="../media/image328.jpeg"/><Relationship Id="rId2" Type="http://schemas.openxmlformats.org/officeDocument/2006/relationships/image" Target="../media/image318.jpeg"/><Relationship Id="rId1" Type="http://schemas.openxmlformats.org/officeDocument/2006/relationships/image" Target="../media/image317.jpeg"/><Relationship Id="rId6" Type="http://schemas.openxmlformats.org/officeDocument/2006/relationships/image" Target="../media/image322.jpeg"/><Relationship Id="rId11" Type="http://schemas.openxmlformats.org/officeDocument/2006/relationships/image" Target="../media/image327.jpeg"/><Relationship Id="rId5" Type="http://schemas.openxmlformats.org/officeDocument/2006/relationships/image" Target="../media/image321.jpeg"/><Relationship Id="rId10" Type="http://schemas.openxmlformats.org/officeDocument/2006/relationships/image" Target="../media/image326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938D8-2124-4EB8-B1BC-92D61925FAD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</dgm:pt>
    <dgm:pt modelId="{1C815281-3298-48A9-B458-95B5EA64EEDF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１．映画の「産業」化</a:t>
          </a:r>
          <a:endParaRPr kumimoji="1" lang="ja-JP" altLang="en-US" dirty="0"/>
        </a:p>
      </dgm:t>
    </dgm:pt>
    <dgm:pt modelId="{04A128A0-6D59-45A2-B39C-FA20F92FFEB5}" type="parTrans" cxnId="{992F5564-2CCA-4291-A629-B63FC7FAAD96}">
      <dgm:prSet/>
      <dgm:spPr/>
      <dgm:t>
        <a:bodyPr/>
        <a:lstStyle/>
        <a:p>
          <a:endParaRPr kumimoji="1" lang="ja-JP" altLang="en-US"/>
        </a:p>
      </dgm:t>
    </dgm:pt>
    <dgm:pt modelId="{B0692FE4-BF5A-47D3-B00E-C219F30739F5}" type="sibTrans" cxnId="{992F5564-2CCA-4291-A629-B63FC7FAAD96}">
      <dgm:prSet/>
      <dgm:spPr/>
      <dgm:t>
        <a:bodyPr/>
        <a:lstStyle/>
        <a:p>
          <a:endParaRPr kumimoji="1" lang="ja-JP" altLang="en-US"/>
        </a:p>
      </dgm:t>
    </dgm:pt>
    <dgm:pt modelId="{57142D2E-C3BA-47A9-A142-78837C2A0AC6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２．マルチプレックス時代</a:t>
          </a:r>
          <a:endParaRPr kumimoji="1" lang="ja-JP" altLang="en-US" dirty="0"/>
        </a:p>
      </dgm:t>
    </dgm:pt>
    <dgm:pt modelId="{A6CED252-EAEA-4757-A479-AE2E59CE2B50}" type="parTrans" cxnId="{99DCF083-302E-4AB4-843D-C368B21E23E0}">
      <dgm:prSet/>
      <dgm:spPr/>
      <dgm:t>
        <a:bodyPr/>
        <a:lstStyle/>
        <a:p>
          <a:endParaRPr kumimoji="1" lang="ja-JP" altLang="en-US"/>
        </a:p>
      </dgm:t>
    </dgm:pt>
    <dgm:pt modelId="{9579E501-24F3-43DD-95CC-ACB48D43C7B8}" type="sibTrans" cxnId="{99DCF083-302E-4AB4-843D-C368B21E23E0}">
      <dgm:prSet/>
      <dgm:spPr/>
      <dgm:t>
        <a:bodyPr/>
        <a:lstStyle/>
        <a:p>
          <a:endParaRPr kumimoji="1" lang="ja-JP" altLang="en-US"/>
        </a:p>
      </dgm:t>
    </dgm:pt>
    <dgm:pt modelId="{4FFC6613-370A-4BBC-9F0B-E5BF720E1853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３．ジャンルの多様化</a:t>
          </a:r>
          <a:endParaRPr kumimoji="1" lang="ja-JP" altLang="en-US" dirty="0"/>
        </a:p>
      </dgm:t>
    </dgm:pt>
    <dgm:pt modelId="{1BEFEB76-4667-44FE-8D39-9F353496F926}" type="parTrans" cxnId="{1ADD845C-E995-43D7-A249-E050917B85D0}">
      <dgm:prSet/>
      <dgm:spPr/>
      <dgm:t>
        <a:bodyPr/>
        <a:lstStyle/>
        <a:p>
          <a:endParaRPr kumimoji="1" lang="ja-JP" altLang="en-US"/>
        </a:p>
      </dgm:t>
    </dgm:pt>
    <dgm:pt modelId="{04B254A1-CCC0-406B-88CD-CD81CC5EA3AD}" type="sibTrans" cxnId="{1ADD845C-E995-43D7-A249-E050917B85D0}">
      <dgm:prSet/>
      <dgm:spPr/>
      <dgm:t>
        <a:bodyPr/>
        <a:lstStyle/>
        <a:p>
          <a:endParaRPr kumimoji="1" lang="ja-JP" altLang="en-US"/>
        </a:p>
      </dgm:t>
    </dgm:pt>
    <dgm:pt modelId="{B77BCD48-AA33-474F-8E4B-4C5BBB9ACD28}">
      <dgm:prSet/>
      <dgm:spPr/>
      <dgm:t>
        <a:bodyPr/>
        <a:lstStyle/>
        <a:p>
          <a:pPr algn="l"/>
          <a:r>
            <a:rPr kumimoji="1" lang="ja-JP" altLang="en-US" dirty="0" smtClean="0"/>
            <a:t>４．ヒングリッシュ映画</a:t>
          </a:r>
          <a:endParaRPr kumimoji="1" lang="ja-JP" altLang="en-US" dirty="0"/>
        </a:p>
      </dgm:t>
    </dgm:pt>
    <dgm:pt modelId="{EA58361F-CF8A-4EB7-8C57-5FDE189A35EC}" type="parTrans" cxnId="{7DD87350-605E-4CA4-A7B1-A3E7B244D2EC}">
      <dgm:prSet/>
      <dgm:spPr/>
      <dgm:t>
        <a:bodyPr/>
        <a:lstStyle/>
        <a:p>
          <a:endParaRPr kumimoji="1" lang="ja-JP" altLang="en-US"/>
        </a:p>
      </dgm:t>
    </dgm:pt>
    <dgm:pt modelId="{51E6E464-A7B3-4344-8312-A089D4DEBE52}" type="sibTrans" cxnId="{7DD87350-605E-4CA4-A7B1-A3E7B244D2EC}">
      <dgm:prSet/>
      <dgm:spPr/>
      <dgm:t>
        <a:bodyPr/>
        <a:lstStyle/>
        <a:p>
          <a:endParaRPr kumimoji="1" lang="ja-JP" altLang="en-US"/>
        </a:p>
      </dgm:t>
    </dgm:pt>
    <dgm:pt modelId="{21505AA9-17E6-4643-8364-0CAF65648C2E}">
      <dgm:prSet/>
      <dgm:spPr/>
      <dgm:t>
        <a:bodyPr/>
        <a:lstStyle/>
        <a:p>
          <a:pPr algn="l"/>
          <a:r>
            <a:rPr kumimoji="1" lang="ja-JP" altLang="en-US" dirty="0" smtClean="0"/>
            <a:t>５．</a:t>
          </a:r>
          <a:r>
            <a:rPr kumimoji="1" lang="en-US" altLang="ja-JP" dirty="0" smtClean="0"/>
            <a:t>100</a:t>
          </a:r>
          <a:r>
            <a:rPr kumimoji="1" lang="ja-JP" altLang="en-US" dirty="0" smtClean="0"/>
            <a:t>カロール・クラブ</a:t>
          </a:r>
          <a:endParaRPr kumimoji="1" lang="ja-JP" altLang="en-US" dirty="0"/>
        </a:p>
      </dgm:t>
    </dgm:pt>
    <dgm:pt modelId="{3EB3681D-ACC1-4508-88A5-76ED6BAECBE9}" type="parTrans" cxnId="{AC9EA7F3-2C02-4523-BF99-0028572F337A}">
      <dgm:prSet/>
      <dgm:spPr/>
      <dgm:t>
        <a:bodyPr/>
        <a:lstStyle/>
        <a:p>
          <a:endParaRPr kumimoji="1" lang="ja-JP" altLang="en-US"/>
        </a:p>
      </dgm:t>
    </dgm:pt>
    <dgm:pt modelId="{33B3255E-341E-41DF-831B-CB9E156331E3}" type="sibTrans" cxnId="{AC9EA7F3-2C02-4523-BF99-0028572F337A}">
      <dgm:prSet/>
      <dgm:spPr/>
      <dgm:t>
        <a:bodyPr/>
        <a:lstStyle/>
        <a:p>
          <a:endParaRPr kumimoji="1" lang="ja-JP" altLang="en-US"/>
        </a:p>
      </dgm:t>
    </dgm:pt>
    <dgm:pt modelId="{83038510-3C88-4AC6-A06F-0366E4E47A05}">
      <dgm:prSet/>
      <dgm:spPr/>
      <dgm:t>
        <a:bodyPr/>
        <a:lstStyle/>
        <a:p>
          <a:pPr algn="l"/>
          <a:r>
            <a:rPr kumimoji="1" lang="ja-JP" altLang="en-US" dirty="0" smtClean="0"/>
            <a:t>６．デリー派</a:t>
          </a:r>
          <a:endParaRPr kumimoji="1" lang="ja-JP" altLang="en-US" dirty="0"/>
        </a:p>
      </dgm:t>
    </dgm:pt>
    <dgm:pt modelId="{EE5AFC2A-B5D9-40FB-A151-EEBFD742C6D9}" type="parTrans" cxnId="{A57394CD-FF87-433D-85C9-43CD64F5CAC6}">
      <dgm:prSet/>
      <dgm:spPr/>
      <dgm:t>
        <a:bodyPr/>
        <a:lstStyle/>
        <a:p>
          <a:endParaRPr kumimoji="1" lang="ja-JP" altLang="en-US"/>
        </a:p>
      </dgm:t>
    </dgm:pt>
    <dgm:pt modelId="{B7396185-0EF2-40E7-99A2-113175A86DCC}" type="sibTrans" cxnId="{A57394CD-FF87-433D-85C9-43CD64F5CAC6}">
      <dgm:prSet/>
      <dgm:spPr/>
      <dgm:t>
        <a:bodyPr/>
        <a:lstStyle/>
        <a:p>
          <a:endParaRPr kumimoji="1" lang="ja-JP" altLang="en-US"/>
        </a:p>
      </dgm:t>
    </dgm:pt>
    <dgm:pt modelId="{3912B176-8F51-40D7-BD91-67CFA63C1F30}">
      <dgm:prSet/>
      <dgm:spPr/>
      <dgm:t>
        <a:bodyPr/>
        <a:lstStyle/>
        <a:p>
          <a:pPr algn="l"/>
          <a:r>
            <a:rPr kumimoji="1" lang="ja-JP" altLang="en-US" dirty="0" smtClean="0"/>
            <a:t>７．女性像の変化</a:t>
          </a:r>
          <a:endParaRPr kumimoji="1" lang="ja-JP" altLang="en-US" dirty="0"/>
        </a:p>
      </dgm:t>
    </dgm:pt>
    <dgm:pt modelId="{A50B32FF-8C57-4600-BC68-876A86A9A53B}" type="parTrans" cxnId="{00FAFE45-2D16-4A96-A1C2-1B7098B19AA4}">
      <dgm:prSet/>
      <dgm:spPr/>
      <dgm:t>
        <a:bodyPr/>
        <a:lstStyle/>
        <a:p>
          <a:endParaRPr kumimoji="1" lang="ja-JP" altLang="en-US"/>
        </a:p>
      </dgm:t>
    </dgm:pt>
    <dgm:pt modelId="{4070C9C6-3AAC-49CE-AA4F-A24E478466A6}" type="sibTrans" cxnId="{00FAFE45-2D16-4A96-A1C2-1B7098B19AA4}">
      <dgm:prSet/>
      <dgm:spPr/>
      <dgm:t>
        <a:bodyPr/>
        <a:lstStyle/>
        <a:p>
          <a:endParaRPr kumimoji="1" lang="ja-JP" altLang="en-US"/>
        </a:p>
      </dgm:t>
    </dgm:pt>
    <dgm:pt modelId="{DFAE3034-F195-47C0-9E07-D36DAE949261}">
      <dgm:prSet/>
      <dgm:spPr/>
      <dgm:t>
        <a:bodyPr/>
        <a:lstStyle/>
        <a:p>
          <a:pPr algn="l"/>
          <a:r>
            <a:rPr kumimoji="1" lang="ja-JP" altLang="en-US" dirty="0" smtClean="0"/>
            <a:t>８．恋愛映画の変化</a:t>
          </a:r>
          <a:endParaRPr kumimoji="1" lang="ja-JP" altLang="en-US" dirty="0"/>
        </a:p>
      </dgm:t>
    </dgm:pt>
    <dgm:pt modelId="{8C7E6687-ABBC-4D94-8800-A8BEE143CE95}" type="parTrans" cxnId="{39714FA3-663B-4256-A086-B05C3E599946}">
      <dgm:prSet/>
      <dgm:spPr/>
      <dgm:t>
        <a:bodyPr/>
        <a:lstStyle/>
        <a:p>
          <a:endParaRPr kumimoji="1" lang="ja-JP" altLang="en-US"/>
        </a:p>
      </dgm:t>
    </dgm:pt>
    <dgm:pt modelId="{C12B20C6-1EBF-4D01-843F-1126ACF59F80}" type="sibTrans" cxnId="{39714FA3-663B-4256-A086-B05C3E599946}">
      <dgm:prSet/>
      <dgm:spPr/>
      <dgm:t>
        <a:bodyPr/>
        <a:lstStyle/>
        <a:p>
          <a:endParaRPr kumimoji="1" lang="ja-JP" altLang="en-US"/>
        </a:p>
      </dgm:t>
    </dgm:pt>
    <dgm:pt modelId="{05F48101-022D-436B-A8D2-58C86371075D}">
      <dgm:prSet/>
      <dgm:spPr/>
      <dgm:t>
        <a:bodyPr/>
        <a:lstStyle/>
        <a:p>
          <a:pPr algn="l"/>
          <a:r>
            <a:rPr kumimoji="1" lang="ja-JP" altLang="en-US" dirty="0" smtClean="0"/>
            <a:t>９．映画と社会</a:t>
          </a:r>
          <a:endParaRPr kumimoji="1" lang="ja-JP" altLang="en-US" dirty="0"/>
        </a:p>
      </dgm:t>
    </dgm:pt>
    <dgm:pt modelId="{EAE64139-FD6E-4003-8F09-A80418C40786}" type="parTrans" cxnId="{587CD339-BD8A-494E-8BAB-246B978136E5}">
      <dgm:prSet/>
      <dgm:spPr/>
      <dgm:t>
        <a:bodyPr/>
        <a:lstStyle/>
        <a:p>
          <a:endParaRPr kumimoji="1" lang="ja-JP" altLang="en-US"/>
        </a:p>
      </dgm:t>
    </dgm:pt>
    <dgm:pt modelId="{73EB27C3-EC60-405C-BFB0-32A19B1F767A}" type="sibTrans" cxnId="{587CD339-BD8A-494E-8BAB-246B978136E5}">
      <dgm:prSet/>
      <dgm:spPr/>
      <dgm:t>
        <a:bodyPr/>
        <a:lstStyle/>
        <a:p>
          <a:endParaRPr kumimoji="1" lang="ja-JP" altLang="en-US"/>
        </a:p>
      </dgm:t>
    </dgm:pt>
    <dgm:pt modelId="{96515155-215D-492B-9367-CBF95BF88023}" type="pres">
      <dgm:prSet presAssocID="{962938D8-2124-4EB8-B1BC-92D61925FAD7}" presName="diagram" presStyleCnt="0">
        <dgm:presLayoutVars>
          <dgm:dir/>
          <dgm:resizeHandles val="exact"/>
        </dgm:presLayoutVars>
      </dgm:prSet>
      <dgm:spPr/>
    </dgm:pt>
    <dgm:pt modelId="{C5853177-061A-4495-AC63-1A14E6D79066}" type="pres">
      <dgm:prSet presAssocID="{1C815281-3298-48A9-B458-95B5EA64EED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EA0C48F-A289-44FF-BE5F-C2A99268B78D}" type="pres">
      <dgm:prSet presAssocID="{B0692FE4-BF5A-47D3-B00E-C219F30739F5}" presName="sibTrans" presStyleCnt="0"/>
      <dgm:spPr/>
    </dgm:pt>
    <dgm:pt modelId="{EBC4A9DF-A006-4AB3-A6C9-E6D25C3CC386}" type="pres">
      <dgm:prSet presAssocID="{57142D2E-C3BA-47A9-A142-78837C2A0AC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47B1C76-236C-4A50-8FAA-99A1063F4387}" type="pres">
      <dgm:prSet presAssocID="{9579E501-24F3-43DD-95CC-ACB48D43C7B8}" presName="sibTrans" presStyleCnt="0"/>
      <dgm:spPr/>
    </dgm:pt>
    <dgm:pt modelId="{6255C885-A537-4C52-A4B5-BBCD737FD9BF}" type="pres">
      <dgm:prSet presAssocID="{4FFC6613-370A-4BBC-9F0B-E5BF720E185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BC6FE28-893C-4DB9-BAA4-02587EA1A9F8}" type="pres">
      <dgm:prSet presAssocID="{04B254A1-CCC0-406B-88CD-CD81CC5EA3AD}" presName="sibTrans" presStyleCnt="0"/>
      <dgm:spPr/>
    </dgm:pt>
    <dgm:pt modelId="{345DCEC6-FA06-469F-83B5-A0F9DFF646B6}" type="pres">
      <dgm:prSet presAssocID="{B77BCD48-AA33-474F-8E4B-4C5BBB9ACD2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8CC182F-AC58-4C7A-800B-D8E539E9ED40}" type="pres">
      <dgm:prSet presAssocID="{51E6E464-A7B3-4344-8312-A089D4DEBE52}" presName="sibTrans" presStyleCnt="0"/>
      <dgm:spPr/>
    </dgm:pt>
    <dgm:pt modelId="{BEF03337-A34F-4B8F-A114-57E73BDAD250}" type="pres">
      <dgm:prSet presAssocID="{21505AA9-17E6-4643-8364-0CAF65648C2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FC63EE6-77F7-4BF4-83CC-0B5E12842442}" type="pres">
      <dgm:prSet presAssocID="{33B3255E-341E-41DF-831B-CB9E156331E3}" presName="sibTrans" presStyleCnt="0"/>
      <dgm:spPr/>
    </dgm:pt>
    <dgm:pt modelId="{A143A012-71CB-46C1-86A8-F485EAEC8317}" type="pres">
      <dgm:prSet presAssocID="{83038510-3C88-4AC6-A06F-0366E4E47A0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9E581F4-CF6C-4A53-83A1-8DD052F2EFC1}" type="pres">
      <dgm:prSet presAssocID="{B7396185-0EF2-40E7-99A2-113175A86DCC}" presName="sibTrans" presStyleCnt="0"/>
      <dgm:spPr/>
    </dgm:pt>
    <dgm:pt modelId="{3AAED5FA-F666-43FC-B6DD-C3EE7AF4EAA6}" type="pres">
      <dgm:prSet presAssocID="{3912B176-8F51-40D7-BD91-67CFA63C1F3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8D88F87-463A-4CE6-A24A-13FFFE510411}" type="pres">
      <dgm:prSet presAssocID="{4070C9C6-3AAC-49CE-AA4F-A24E478466A6}" presName="sibTrans" presStyleCnt="0"/>
      <dgm:spPr/>
    </dgm:pt>
    <dgm:pt modelId="{6216D874-9D72-4267-A31A-E7A667AED684}" type="pres">
      <dgm:prSet presAssocID="{DFAE3034-F195-47C0-9E07-D36DAE94926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DFE8AE-EE4E-44FB-A169-235922A25CB6}" type="pres">
      <dgm:prSet presAssocID="{C12B20C6-1EBF-4D01-843F-1126ACF59F80}" presName="sibTrans" presStyleCnt="0"/>
      <dgm:spPr/>
    </dgm:pt>
    <dgm:pt modelId="{7082A77C-5FC8-4375-A91E-50F7831861B5}" type="pres">
      <dgm:prSet presAssocID="{05F48101-022D-436B-A8D2-58C86371075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9714FA3-663B-4256-A086-B05C3E599946}" srcId="{962938D8-2124-4EB8-B1BC-92D61925FAD7}" destId="{DFAE3034-F195-47C0-9E07-D36DAE949261}" srcOrd="7" destOrd="0" parTransId="{8C7E6687-ABBC-4D94-8800-A8BEE143CE95}" sibTransId="{C12B20C6-1EBF-4D01-843F-1126ACF59F80}"/>
    <dgm:cxn modelId="{00FAFE45-2D16-4A96-A1C2-1B7098B19AA4}" srcId="{962938D8-2124-4EB8-B1BC-92D61925FAD7}" destId="{3912B176-8F51-40D7-BD91-67CFA63C1F30}" srcOrd="6" destOrd="0" parTransId="{A50B32FF-8C57-4600-BC68-876A86A9A53B}" sibTransId="{4070C9C6-3AAC-49CE-AA4F-A24E478466A6}"/>
    <dgm:cxn modelId="{A7EEBE79-0299-4D93-93E4-9B1BB11D4D93}" type="presOf" srcId="{05F48101-022D-436B-A8D2-58C86371075D}" destId="{7082A77C-5FC8-4375-A91E-50F7831861B5}" srcOrd="0" destOrd="0" presId="urn:microsoft.com/office/officeart/2005/8/layout/default"/>
    <dgm:cxn modelId="{992F5564-2CCA-4291-A629-B63FC7FAAD96}" srcId="{962938D8-2124-4EB8-B1BC-92D61925FAD7}" destId="{1C815281-3298-48A9-B458-95B5EA64EEDF}" srcOrd="0" destOrd="0" parTransId="{04A128A0-6D59-45A2-B39C-FA20F92FFEB5}" sibTransId="{B0692FE4-BF5A-47D3-B00E-C219F30739F5}"/>
    <dgm:cxn modelId="{7DD87350-605E-4CA4-A7B1-A3E7B244D2EC}" srcId="{962938D8-2124-4EB8-B1BC-92D61925FAD7}" destId="{B77BCD48-AA33-474F-8E4B-4C5BBB9ACD28}" srcOrd="3" destOrd="0" parTransId="{EA58361F-CF8A-4EB7-8C57-5FDE189A35EC}" sibTransId="{51E6E464-A7B3-4344-8312-A089D4DEBE52}"/>
    <dgm:cxn modelId="{5F7229E6-F93D-49A8-9DF4-7DF5FBB99FA8}" type="presOf" srcId="{57142D2E-C3BA-47A9-A142-78837C2A0AC6}" destId="{EBC4A9DF-A006-4AB3-A6C9-E6D25C3CC386}" srcOrd="0" destOrd="0" presId="urn:microsoft.com/office/officeart/2005/8/layout/default"/>
    <dgm:cxn modelId="{64D1D18C-C89E-4382-BD6D-228B9A9F1318}" type="presOf" srcId="{DFAE3034-F195-47C0-9E07-D36DAE949261}" destId="{6216D874-9D72-4267-A31A-E7A667AED684}" srcOrd="0" destOrd="0" presId="urn:microsoft.com/office/officeart/2005/8/layout/default"/>
    <dgm:cxn modelId="{971E8EE9-09A5-4AA3-A189-2ECC1AF5BEF0}" type="presOf" srcId="{21505AA9-17E6-4643-8364-0CAF65648C2E}" destId="{BEF03337-A34F-4B8F-A114-57E73BDAD250}" srcOrd="0" destOrd="0" presId="urn:microsoft.com/office/officeart/2005/8/layout/default"/>
    <dgm:cxn modelId="{AC9EA7F3-2C02-4523-BF99-0028572F337A}" srcId="{962938D8-2124-4EB8-B1BC-92D61925FAD7}" destId="{21505AA9-17E6-4643-8364-0CAF65648C2E}" srcOrd="4" destOrd="0" parTransId="{3EB3681D-ACC1-4508-88A5-76ED6BAECBE9}" sibTransId="{33B3255E-341E-41DF-831B-CB9E156331E3}"/>
    <dgm:cxn modelId="{0E420DC9-BB38-441E-9F1B-A45454FE7EB6}" type="presOf" srcId="{83038510-3C88-4AC6-A06F-0366E4E47A05}" destId="{A143A012-71CB-46C1-86A8-F485EAEC8317}" srcOrd="0" destOrd="0" presId="urn:microsoft.com/office/officeart/2005/8/layout/default"/>
    <dgm:cxn modelId="{587CD339-BD8A-494E-8BAB-246B978136E5}" srcId="{962938D8-2124-4EB8-B1BC-92D61925FAD7}" destId="{05F48101-022D-436B-A8D2-58C86371075D}" srcOrd="8" destOrd="0" parTransId="{EAE64139-FD6E-4003-8F09-A80418C40786}" sibTransId="{73EB27C3-EC60-405C-BFB0-32A19B1F767A}"/>
    <dgm:cxn modelId="{E443C8E0-F164-4EA7-83C0-E68A6EB2DEFF}" type="presOf" srcId="{B77BCD48-AA33-474F-8E4B-4C5BBB9ACD28}" destId="{345DCEC6-FA06-469F-83B5-A0F9DFF646B6}" srcOrd="0" destOrd="0" presId="urn:microsoft.com/office/officeart/2005/8/layout/default"/>
    <dgm:cxn modelId="{1ADD845C-E995-43D7-A249-E050917B85D0}" srcId="{962938D8-2124-4EB8-B1BC-92D61925FAD7}" destId="{4FFC6613-370A-4BBC-9F0B-E5BF720E1853}" srcOrd="2" destOrd="0" parTransId="{1BEFEB76-4667-44FE-8D39-9F353496F926}" sibTransId="{04B254A1-CCC0-406B-88CD-CD81CC5EA3AD}"/>
    <dgm:cxn modelId="{69542D98-565F-450D-A918-BF19D3C21136}" type="presOf" srcId="{4FFC6613-370A-4BBC-9F0B-E5BF720E1853}" destId="{6255C885-A537-4C52-A4B5-BBCD737FD9BF}" srcOrd="0" destOrd="0" presId="urn:microsoft.com/office/officeart/2005/8/layout/default"/>
    <dgm:cxn modelId="{B0FD5B5E-F056-4D21-824F-E6D89B00F097}" type="presOf" srcId="{962938D8-2124-4EB8-B1BC-92D61925FAD7}" destId="{96515155-215D-492B-9367-CBF95BF88023}" srcOrd="0" destOrd="0" presId="urn:microsoft.com/office/officeart/2005/8/layout/default"/>
    <dgm:cxn modelId="{4081BB94-E791-492E-A8C8-108ED31EE035}" type="presOf" srcId="{1C815281-3298-48A9-B458-95B5EA64EEDF}" destId="{C5853177-061A-4495-AC63-1A14E6D79066}" srcOrd="0" destOrd="0" presId="urn:microsoft.com/office/officeart/2005/8/layout/default"/>
    <dgm:cxn modelId="{99DCF083-302E-4AB4-843D-C368B21E23E0}" srcId="{962938D8-2124-4EB8-B1BC-92D61925FAD7}" destId="{57142D2E-C3BA-47A9-A142-78837C2A0AC6}" srcOrd="1" destOrd="0" parTransId="{A6CED252-EAEA-4757-A479-AE2E59CE2B50}" sibTransId="{9579E501-24F3-43DD-95CC-ACB48D43C7B8}"/>
    <dgm:cxn modelId="{A57394CD-FF87-433D-85C9-43CD64F5CAC6}" srcId="{962938D8-2124-4EB8-B1BC-92D61925FAD7}" destId="{83038510-3C88-4AC6-A06F-0366E4E47A05}" srcOrd="5" destOrd="0" parTransId="{EE5AFC2A-B5D9-40FB-A151-EEBFD742C6D9}" sibTransId="{B7396185-0EF2-40E7-99A2-113175A86DCC}"/>
    <dgm:cxn modelId="{181A0183-386E-4C68-831B-B0334331CCF9}" type="presOf" srcId="{3912B176-8F51-40D7-BD91-67CFA63C1F30}" destId="{3AAED5FA-F666-43FC-B6DD-C3EE7AF4EAA6}" srcOrd="0" destOrd="0" presId="urn:microsoft.com/office/officeart/2005/8/layout/default"/>
    <dgm:cxn modelId="{6BBBB865-4CDF-409A-B23A-963FDD3CB8F8}" type="presParOf" srcId="{96515155-215D-492B-9367-CBF95BF88023}" destId="{C5853177-061A-4495-AC63-1A14E6D79066}" srcOrd="0" destOrd="0" presId="urn:microsoft.com/office/officeart/2005/8/layout/default"/>
    <dgm:cxn modelId="{94A893CB-24BE-4D0C-A80C-F61D1A79707A}" type="presParOf" srcId="{96515155-215D-492B-9367-CBF95BF88023}" destId="{8EA0C48F-A289-44FF-BE5F-C2A99268B78D}" srcOrd="1" destOrd="0" presId="urn:microsoft.com/office/officeart/2005/8/layout/default"/>
    <dgm:cxn modelId="{73A46096-255F-4C0F-9B7B-53411AD34634}" type="presParOf" srcId="{96515155-215D-492B-9367-CBF95BF88023}" destId="{EBC4A9DF-A006-4AB3-A6C9-E6D25C3CC386}" srcOrd="2" destOrd="0" presId="urn:microsoft.com/office/officeart/2005/8/layout/default"/>
    <dgm:cxn modelId="{9BFF386C-B7D1-462B-AF88-256FC349DB9F}" type="presParOf" srcId="{96515155-215D-492B-9367-CBF95BF88023}" destId="{647B1C76-236C-4A50-8FAA-99A1063F4387}" srcOrd="3" destOrd="0" presId="urn:microsoft.com/office/officeart/2005/8/layout/default"/>
    <dgm:cxn modelId="{0FD4FAD5-8045-4A48-BCD8-D0D3FFF3554E}" type="presParOf" srcId="{96515155-215D-492B-9367-CBF95BF88023}" destId="{6255C885-A537-4C52-A4B5-BBCD737FD9BF}" srcOrd="4" destOrd="0" presId="urn:microsoft.com/office/officeart/2005/8/layout/default"/>
    <dgm:cxn modelId="{5E1C0464-58DE-4BB8-B96A-0EEF92AF65BB}" type="presParOf" srcId="{96515155-215D-492B-9367-CBF95BF88023}" destId="{BBC6FE28-893C-4DB9-BAA4-02587EA1A9F8}" srcOrd="5" destOrd="0" presId="urn:microsoft.com/office/officeart/2005/8/layout/default"/>
    <dgm:cxn modelId="{51273C49-2D25-4FA2-8B2E-75DF5B057523}" type="presParOf" srcId="{96515155-215D-492B-9367-CBF95BF88023}" destId="{345DCEC6-FA06-469F-83B5-A0F9DFF646B6}" srcOrd="6" destOrd="0" presId="urn:microsoft.com/office/officeart/2005/8/layout/default"/>
    <dgm:cxn modelId="{A2BE9DAE-9E24-4163-A586-09B134FD310E}" type="presParOf" srcId="{96515155-215D-492B-9367-CBF95BF88023}" destId="{F8CC182F-AC58-4C7A-800B-D8E539E9ED40}" srcOrd="7" destOrd="0" presId="urn:microsoft.com/office/officeart/2005/8/layout/default"/>
    <dgm:cxn modelId="{65D73584-9E3E-430F-98C6-F8F5AF682499}" type="presParOf" srcId="{96515155-215D-492B-9367-CBF95BF88023}" destId="{BEF03337-A34F-4B8F-A114-57E73BDAD250}" srcOrd="8" destOrd="0" presId="urn:microsoft.com/office/officeart/2005/8/layout/default"/>
    <dgm:cxn modelId="{5BBFECE6-E1B4-4CEB-A0FE-6FC2AAA35499}" type="presParOf" srcId="{96515155-215D-492B-9367-CBF95BF88023}" destId="{8FC63EE6-77F7-4BF4-83CC-0B5E12842442}" srcOrd="9" destOrd="0" presId="urn:microsoft.com/office/officeart/2005/8/layout/default"/>
    <dgm:cxn modelId="{DBAFE2F9-5426-4C7A-B759-449A367A6ADB}" type="presParOf" srcId="{96515155-215D-492B-9367-CBF95BF88023}" destId="{A143A012-71CB-46C1-86A8-F485EAEC8317}" srcOrd="10" destOrd="0" presId="urn:microsoft.com/office/officeart/2005/8/layout/default"/>
    <dgm:cxn modelId="{9DAC45C8-014C-43B7-A3CB-2DCF2FDDF3B6}" type="presParOf" srcId="{96515155-215D-492B-9367-CBF95BF88023}" destId="{59E581F4-CF6C-4A53-83A1-8DD052F2EFC1}" srcOrd="11" destOrd="0" presId="urn:microsoft.com/office/officeart/2005/8/layout/default"/>
    <dgm:cxn modelId="{C078DBC9-3BB3-4F8F-BE9F-66C842C242D6}" type="presParOf" srcId="{96515155-215D-492B-9367-CBF95BF88023}" destId="{3AAED5FA-F666-43FC-B6DD-C3EE7AF4EAA6}" srcOrd="12" destOrd="0" presId="urn:microsoft.com/office/officeart/2005/8/layout/default"/>
    <dgm:cxn modelId="{5BF983EF-3B24-46F4-BD37-7169D42F6E7C}" type="presParOf" srcId="{96515155-215D-492B-9367-CBF95BF88023}" destId="{A8D88F87-463A-4CE6-A24A-13FFFE510411}" srcOrd="13" destOrd="0" presId="urn:microsoft.com/office/officeart/2005/8/layout/default"/>
    <dgm:cxn modelId="{297A73E6-9D84-42EC-9E7A-92C881289590}" type="presParOf" srcId="{96515155-215D-492B-9367-CBF95BF88023}" destId="{6216D874-9D72-4267-A31A-E7A667AED684}" srcOrd="14" destOrd="0" presId="urn:microsoft.com/office/officeart/2005/8/layout/default"/>
    <dgm:cxn modelId="{5CF85317-41F9-47B7-91C8-05469C03E61A}" type="presParOf" srcId="{96515155-215D-492B-9367-CBF95BF88023}" destId="{80DFE8AE-EE4E-44FB-A169-235922A25CB6}" srcOrd="15" destOrd="0" presId="urn:microsoft.com/office/officeart/2005/8/layout/default"/>
    <dgm:cxn modelId="{DB95260A-183D-4715-9180-A39557DC05C3}" type="presParOf" srcId="{96515155-215D-492B-9367-CBF95BF88023}" destId="{7082A77C-5FC8-4375-A91E-50F7831861B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F56794-A414-44D6-B051-3231923FF0DB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4A5CABD2-8457-4A9B-A48A-B319C7D230E4}">
      <dgm:prSet phldrT="[テキスト]"/>
      <dgm:spPr/>
      <dgm:t>
        <a:bodyPr/>
        <a:lstStyle/>
        <a:p>
          <a:r>
            <a:rPr kumimoji="1" lang="ja-JP" altLang="en-US" dirty="0" smtClean="0"/>
            <a:t>中小都市までマルチプレックスが拡大</a:t>
          </a:r>
          <a:endParaRPr kumimoji="1" lang="ja-JP" altLang="en-US" dirty="0"/>
        </a:p>
      </dgm:t>
    </dgm:pt>
    <dgm:pt modelId="{A6226E5C-5623-4D3C-968A-F3FA2335C086}" type="parTrans" cxnId="{233CDDFA-07FB-4406-888F-7A91ECEF3B9A}">
      <dgm:prSet/>
      <dgm:spPr/>
      <dgm:t>
        <a:bodyPr/>
        <a:lstStyle/>
        <a:p>
          <a:endParaRPr kumimoji="1" lang="ja-JP" altLang="en-US"/>
        </a:p>
      </dgm:t>
    </dgm:pt>
    <dgm:pt modelId="{C87162E2-4293-416D-878D-14D4EB88A5FD}" type="sibTrans" cxnId="{233CDDFA-07FB-4406-888F-7A91ECEF3B9A}">
      <dgm:prSet/>
      <dgm:spPr/>
      <dgm:t>
        <a:bodyPr/>
        <a:lstStyle/>
        <a:p>
          <a:endParaRPr kumimoji="1" lang="ja-JP" altLang="en-US"/>
        </a:p>
      </dgm:t>
    </dgm:pt>
    <dgm:pt modelId="{B7BD5FA8-CD41-4F69-80CD-C685A81ED8D1}">
      <dgm:prSet phldrT="[テキスト]"/>
      <dgm:spPr/>
      <dgm:t>
        <a:bodyPr/>
        <a:lstStyle/>
        <a:p>
          <a:r>
            <a:rPr kumimoji="1" lang="ja-JP" altLang="en-US" dirty="0" smtClean="0"/>
            <a:t>地方での最新映画同時上映が拡大</a:t>
          </a:r>
          <a:endParaRPr kumimoji="1" lang="ja-JP" altLang="en-US" dirty="0"/>
        </a:p>
      </dgm:t>
    </dgm:pt>
    <dgm:pt modelId="{76BC18CE-C371-4C1D-B808-A54F14A83426}" type="parTrans" cxnId="{7A42EF44-DED5-4565-AB6C-154F3ACC2668}">
      <dgm:prSet/>
      <dgm:spPr/>
      <dgm:t>
        <a:bodyPr/>
        <a:lstStyle/>
        <a:p>
          <a:endParaRPr kumimoji="1" lang="ja-JP" altLang="en-US"/>
        </a:p>
      </dgm:t>
    </dgm:pt>
    <dgm:pt modelId="{FD8B9DD9-D377-4C04-9727-F6A514B768CD}" type="sibTrans" cxnId="{7A42EF44-DED5-4565-AB6C-154F3ACC2668}">
      <dgm:prSet/>
      <dgm:spPr/>
      <dgm:t>
        <a:bodyPr/>
        <a:lstStyle/>
        <a:p>
          <a:endParaRPr kumimoji="1" lang="ja-JP" altLang="en-US"/>
        </a:p>
      </dgm:t>
    </dgm:pt>
    <dgm:pt modelId="{70F7219F-260B-4842-8614-57968C9BCA34}">
      <dgm:prSet phldrT="[テキスト]"/>
      <dgm:spPr/>
      <dgm:t>
        <a:bodyPr/>
        <a:lstStyle/>
        <a:p>
          <a:r>
            <a:rPr kumimoji="1" lang="ja-JP" altLang="en-US" dirty="0" smtClean="0"/>
            <a:t>「マルチプレックス観客層」の変容</a:t>
          </a:r>
          <a:endParaRPr kumimoji="1" lang="en-US" altLang="ja-JP" dirty="0" smtClean="0"/>
        </a:p>
        <a:p>
          <a:r>
            <a:rPr kumimoji="1" lang="ja-JP" altLang="en-US" dirty="0" smtClean="0"/>
            <a:t>「</a:t>
          </a:r>
          <a:r>
            <a:rPr kumimoji="1" lang="en-US" altLang="ja-JP" dirty="0" smtClean="0"/>
            <a:t>100</a:t>
          </a:r>
          <a:r>
            <a:rPr kumimoji="1" lang="ja-JP" altLang="en-US" dirty="0" smtClean="0"/>
            <a:t>カロール・クラブ」のコンセプト</a:t>
          </a:r>
          <a:endParaRPr kumimoji="1" lang="ja-JP" altLang="en-US" dirty="0"/>
        </a:p>
      </dgm:t>
    </dgm:pt>
    <dgm:pt modelId="{8CA945D6-18C7-41A0-A44D-AAE06FE14E9C}" type="parTrans" cxnId="{7289CCEA-0279-489B-AE5C-632459D84D91}">
      <dgm:prSet/>
      <dgm:spPr/>
      <dgm:t>
        <a:bodyPr/>
        <a:lstStyle/>
        <a:p>
          <a:endParaRPr kumimoji="1" lang="ja-JP" altLang="en-US"/>
        </a:p>
      </dgm:t>
    </dgm:pt>
    <dgm:pt modelId="{A13A505E-BD5D-41A4-A7B6-0577A5D5F5CC}" type="sibTrans" cxnId="{7289CCEA-0279-489B-AE5C-632459D84D91}">
      <dgm:prSet/>
      <dgm:spPr/>
      <dgm:t>
        <a:bodyPr/>
        <a:lstStyle/>
        <a:p>
          <a:endParaRPr kumimoji="1" lang="ja-JP" altLang="en-US"/>
        </a:p>
      </dgm:t>
    </dgm:pt>
    <dgm:pt modelId="{9D0C405A-1282-4C82-AF3F-A244B18C3EDD}">
      <dgm:prSet/>
      <dgm:spPr/>
      <dgm:t>
        <a:bodyPr/>
        <a:lstStyle/>
        <a:p>
          <a:r>
            <a:rPr kumimoji="1" lang="ja-JP" altLang="en-US" dirty="0" smtClean="0"/>
            <a:t>大衆向け映画への回帰</a:t>
          </a:r>
          <a:endParaRPr kumimoji="1" lang="ja-JP" altLang="en-US" dirty="0"/>
        </a:p>
      </dgm:t>
    </dgm:pt>
    <dgm:pt modelId="{B3FBBED4-647D-479C-A556-3F277E5E615C}" type="parTrans" cxnId="{FE672A26-BD50-4A06-AACE-1611985AAE02}">
      <dgm:prSet/>
      <dgm:spPr/>
      <dgm:t>
        <a:bodyPr/>
        <a:lstStyle/>
        <a:p>
          <a:endParaRPr kumimoji="1" lang="ja-JP" altLang="en-US"/>
        </a:p>
      </dgm:t>
    </dgm:pt>
    <dgm:pt modelId="{73E7F507-529D-4B03-ABFD-E1ECE3CCAC3E}" type="sibTrans" cxnId="{FE672A26-BD50-4A06-AACE-1611985AAE02}">
      <dgm:prSet/>
      <dgm:spPr/>
      <dgm:t>
        <a:bodyPr/>
        <a:lstStyle/>
        <a:p>
          <a:endParaRPr kumimoji="1" lang="ja-JP" altLang="en-US"/>
        </a:p>
      </dgm:t>
    </dgm:pt>
    <dgm:pt modelId="{2ED2E4D0-5151-4950-9423-D7B3E9CD06EA}" type="pres">
      <dgm:prSet presAssocID="{37F56794-A414-44D6-B051-3231923FF0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E3AB18B-C0D2-4BBA-BF89-16B29AC2FA56}" type="pres">
      <dgm:prSet presAssocID="{37F56794-A414-44D6-B051-3231923FF0DB}" presName="dummyMaxCanvas" presStyleCnt="0">
        <dgm:presLayoutVars/>
      </dgm:prSet>
      <dgm:spPr/>
    </dgm:pt>
    <dgm:pt modelId="{CBDC0421-60E1-4A76-8ED1-074446189F24}" type="pres">
      <dgm:prSet presAssocID="{37F56794-A414-44D6-B051-3231923FF0D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A1BCA10-AFB9-489A-95C7-E7EAD41AC5AC}" type="pres">
      <dgm:prSet presAssocID="{37F56794-A414-44D6-B051-3231923FF0D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A53EF63-4E55-4165-B723-47ACC280DB12}" type="pres">
      <dgm:prSet presAssocID="{37F56794-A414-44D6-B051-3231923FF0D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DF66224-009C-40F7-978F-753FD7370BFD}" type="pres">
      <dgm:prSet presAssocID="{37F56794-A414-44D6-B051-3231923FF0D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955EFBA-07A1-4297-8678-CEF2DF157AEB}" type="pres">
      <dgm:prSet presAssocID="{37F56794-A414-44D6-B051-3231923FF0D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4F430BB-9E08-4913-8C96-B799C0592C93}" type="pres">
      <dgm:prSet presAssocID="{37F56794-A414-44D6-B051-3231923FF0D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3E38CAF-86AF-4631-8E51-3CD0F6D2F78A}" type="pres">
      <dgm:prSet presAssocID="{37F56794-A414-44D6-B051-3231923FF0D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24D47E6-58DB-4727-95DB-9ACD0E4A64F0}" type="pres">
      <dgm:prSet presAssocID="{37F56794-A414-44D6-B051-3231923FF0D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2C623A-55EF-4403-80D5-652973044F3F}" type="pres">
      <dgm:prSet presAssocID="{37F56794-A414-44D6-B051-3231923FF0D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FB55524-4E98-485C-8B75-7E417C474EE5}" type="pres">
      <dgm:prSet presAssocID="{37F56794-A414-44D6-B051-3231923FF0D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6787E9-19DA-4E96-8857-EEEA46E1A732}" type="pres">
      <dgm:prSet presAssocID="{37F56794-A414-44D6-B051-3231923FF0D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7AF44B4-38AE-424A-9176-A57266A5C17C}" type="presOf" srcId="{B7BD5FA8-CD41-4F69-80CD-C685A81ED8D1}" destId="{C32C623A-55EF-4403-80D5-652973044F3F}" srcOrd="1" destOrd="0" presId="urn:microsoft.com/office/officeart/2005/8/layout/vProcess5"/>
    <dgm:cxn modelId="{AFBF41FA-D34E-43F6-96FF-7E0FE2D85B7D}" type="presOf" srcId="{4A5CABD2-8457-4A9B-A48A-B319C7D230E4}" destId="{CBDC0421-60E1-4A76-8ED1-074446189F24}" srcOrd="0" destOrd="0" presId="urn:microsoft.com/office/officeart/2005/8/layout/vProcess5"/>
    <dgm:cxn modelId="{EB221DDC-270A-4419-BEEF-F26F8934F06B}" type="presOf" srcId="{9D0C405A-1282-4C82-AF3F-A244B18C3EDD}" destId="{246787E9-19DA-4E96-8857-EEEA46E1A732}" srcOrd="1" destOrd="0" presId="urn:microsoft.com/office/officeart/2005/8/layout/vProcess5"/>
    <dgm:cxn modelId="{FE672A26-BD50-4A06-AACE-1611985AAE02}" srcId="{37F56794-A414-44D6-B051-3231923FF0DB}" destId="{9D0C405A-1282-4C82-AF3F-A244B18C3EDD}" srcOrd="3" destOrd="0" parTransId="{B3FBBED4-647D-479C-A556-3F277E5E615C}" sibTransId="{73E7F507-529D-4B03-ABFD-E1ECE3CCAC3E}"/>
    <dgm:cxn modelId="{5873FE7C-9EC8-4564-BCD9-7A2F025927AD}" type="presOf" srcId="{9D0C405A-1282-4C82-AF3F-A244B18C3EDD}" destId="{8DF66224-009C-40F7-978F-753FD7370BFD}" srcOrd="0" destOrd="0" presId="urn:microsoft.com/office/officeart/2005/8/layout/vProcess5"/>
    <dgm:cxn modelId="{7289CCEA-0279-489B-AE5C-632459D84D91}" srcId="{37F56794-A414-44D6-B051-3231923FF0DB}" destId="{70F7219F-260B-4842-8614-57968C9BCA34}" srcOrd="2" destOrd="0" parTransId="{8CA945D6-18C7-41A0-A44D-AAE06FE14E9C}" sibTransId="{A13A505E-BD5D-41A4-A7B6-0577A5D5F5CC}"/>
    <dgm:cxn modelId="{B5781F3F-A7D2-46F6-BC6C-502CDEA7DB6F}" type="presOf" srcId="{70F7219F-260B-4842-8614-57968C9BCA34}" destId="{4A53EF63-4E55-4165-B723-47ACC280DB12}" srcOrd="0" destOrd="0" presId="urn:microsoft.com/office/officeart/2005/8/layout/vProcess5"/>
    <dgm:cxn modelId="{F5CED3F7-CE44-4145-BEA5-E2EAF6647AFB}" type="presOf" srcId="{37F56794-A414-44D6-B051-3231923FF0DB}" destId="{2ED2E4D0-5151-4950-9423-D7B3E9CD06EA}" srcOrd="0" destOrd="0" presId="urn:microsoft.com/office/officeart/2005/8/layout/vProcess5"/>
    <dgm:cxn modelId="{233CDDFA-07FB-4406-888F-7A91ECEF3B9A}" srcId="{37F56794-A414-44D6-B051-3231923FF0DB}" destId="{4A5CABD2-8457-4A9B-A48A-B319C7D230E4}" srcOrd="0" destOrd="0" parTransId="{A6226E5C-5623-4D3C-968A-F3FA2335C086}" sibTransId="{C87162E2-4293-416D-878D-14D4EB88A5FD}"/>
    <dgm:cxn modelId="{E579A51B-E447-4F7D-BA47-EAE8F492DADA}" type="presOf" srcId="{B7BD5FA8-CD41-4F69-80CD-C685A81ED8D1}" destId="{8A1BCA10-AFB9-489A-95C7-E7EAD41AC5AC}" srcOrd="0" destOrd="0" presId="urn:microsoft.com/office/officeart/2005/8/layout/vProcess5"/>
    <dgm:cxn modelId="{3B159571-6AD7-4C23-BEE3-EBCABFB47093}" type="presOf" srcId="{4A5CABD2-8457-4A9B-A48A-B319C7D230E4}" destId="{C24D47E6-58DB-4727-95DB-9ACD0E4A64F0}" srcOrd="1" destOrd="0" presId="urn:microsoft.com/office/officeart/2005/8/layout/vProcess5"/>
    <dgm:cxn modelId="{F67F6769-F0CC-4D44-9D28-A69BD1044DE7}" type="presOf" srcId="{C87162E2-4293-416D-878D-14D4EB88A5FD}" destId="{8955EFBA-07A1-4297-8678-CEF2DF157AEB}" srcOrd="0" destOrd="0" presId="urn:microsoft.com/office/officeart/2005/8/layout/vProcess5"/>
    <dgm:cxn modelId="{B782243B-5A4C-4365-B5CA-43CFF5BC8C48}" type="presOf" srcId="{70F7219F-260B-4842-8614-57968C9BCA34}" destId="{EFB55524-4E98-485C-8B75-7E417C474EE5}" srcOrd="1" destOrd="0" presId="urn:microsoft.com/office/officeart/2005/8/layout/vProcess5"/>
    <dgm:cxn modelId="{CD4F2E4B-515F-4BA8-867B-4AF3591B928C}" type="presOf" srcId="{FD8B9DD9-D377-4C04-9727-F6A514B768CD}" destId="{34F430BB-9E08-4913-8C96-B799C0592C93}" srcOrd="0" destOrd="0" presId="urn:microsoft.com/office/officeart/2005/8/layout/vProcess5"/>
    <dgm:cxn modelId="{C09703C9-1EF0-4F2A-8A3D-1CB1BE18D39C}" type="presOf" srcId="{A13A505E-BD5D-41A4-A7B6-0577A5D5F5CC}" destId="{43E38CAF-86AF-4631-8E51-3CD0F6D2F78A}" srcOrd="0" destOrd="0" presId="urn:microsoft.com/office/officeart/2005/8/layout/vProcess5"/>
    <dgm:cxn modelId="{7A42EF44-DED5-4565-AB6C-154F3ACC2668}" srcId="{37F56794-A414-44D6-B051-3231923FF0DB}" destId="{B7BD5FA8-CD41-4F69-80CD-C685A81ED8D1}" srcOrd="1" destOrd="0" parTransId="{76BC18CE-C371-4C1D-B808-A54F14A83426}" sibTransId="{FD8B9DD9-D377-4C04-9727-F6A514B768CD}"/>
    <dgm:cxn modelId="{57371B5C-4F32-401A-B007-33751110D138}" type="presParOf" srcId="{2ED2E4D0-5151-4950-9423-D7B3E9CD06EA}" destId="{DE3AB18B-C0D2-4BBA-BF89-16B29AC2FA56}" srcOrd="0" destOrd="0" presId="urn:microsoft.com/office/officeart/2005/8/layout/vProcess5"/>
    <dgm:cxn modelId="{231D0027-222B-4088-8C61-C649F940F037}" type="presParOf" srcId="{2ED2E4D0-5151-4950-9423-D7B3E9CD06EA}" destId="{CBDC0421-60E1-4A76-8ED1-074446189F24}" srcOrd="1" destOrd="0" presId="urn:microsoft.com/office/officeart/2005/8/layout/vProcess5"/>
    <dgm:cxn modelId="{511EBA3D-731B-4C27-8039-20C9DDF8E3F0}" type="presParOf" srcId="{2ED2E4D0-5151-4950-9423-D7B3E9CD06EA}" destId="{8A1BCA10-AFB9-489A-95C7-E7EAD41AC5AC}" srcOrd="2" destOrd="0" presId="urn:microsoft.com/office/officeart/2005/8/layout/vProcess5"/>
    <dgm:cxn modelId="{8B79739A-32F2-44F5-AC3E-263BBD8BE5F6}" type="presParOf" srcId="{2ED2E4D0-5151-4950-9423-D7B3E9CD06EA}" destId="{4A53EF63-4E55-4165-B723-47ACC280DB12}" srcOrd="3" destOrd="0" presId="urn:microsoft.com/office/officeart/2005/8/layout/vProcess5"/>
    <dgm:cxn modelId="{934C92D4-FBA7-49FE-9CBB-9D5B7FA0ED47}" type="presParOf" srcId="{2ED2E4D0-5151-4950-9423-D7B3E9CD06EA}" destId="{8DF66224-009C-40F7-978F-753FD7370BFD}" srcOrd="4" destOrd="0" presId="urn:microsoft.com/office/officeart/2005/8/layout/vProcess5"/>
    <dgm:cxn modelId="{194B5F3A-D50B-48D2-A840-3C5CC3197787}" type="presParOf" srcId="{2ED2E4D0-5151-4950-9423-D7B3E9CD06EA}" destId="{8955EFBA-07A1-4297-8678-CEF2DF157AEB}" srcOrd="5" destOrd="0" presId="urn:microsoft.com/office/officeart/2005/8/layout/vProcess5"/>
    <dgm:cxn modelId="{80994D0E-62C6-4671-89A9-B1FA8F5206E3}" type="presParOf" srcId="{2ED2E4D0-5151-4950-9423-D7B3E9CD06EA}" destId="{34F430BB-9E08-4913-8C96-B799C0592C93}" srcOrd="6" destOrd="0" presId="urn:microsoft.com/office/officeart/2005/8/layout/vProcess5"/>
    <dgm:cxn modelId="{A5BBC4A7-1463-4053-AF6A-02252D7D75F1}" type="presParOf" srcId="{2ED2E4D0-5151-4950-9423-D7B3E9CD06EA}" destId="{43E38CAF-86AF-4631-8E51-3CD0F6D2F78A}" srcOrd="7" destOrd="0" presId="urn:microsoft.com/office/officeart/2005/8/layout/vProcess5"/>
    <dgm:cxn modelId="{23FAB537-E9AB-46A8-B65B-52DE54349DA4}" type="presParOf" srcId="{2ED2E4D0-5151-4950-9423-D7B3E9CD06EA}" destId="{C24D47E6-58DB-4727-95DB-9ACD0E4A64F0}" srcOrd="8" destOrd="0" presId="urn:microsoft.com/office/officeart/2005/8/layout/vProcess5"/>
    <dgm:cxn modelId="{9061CD5A-9F78-4D99-AEB2-14945C7B5413}" type="presParOf" srcId="{2ED2E4D0-5151-4950-9423-D7B3E9CD06EA}" destId="{C32C623A-55EF-4403-80D5-652973044F3F}" srcOrd="9" destOrd="0" presId="urn:microsoft.com/office/officeart/2005/8/layout/vProcess5"/>
    <dgm:cxn modelId="{1AF71A65-664B-4AB7-ADAA-8322DBEEDE84}" type="presParOf" srcId="{2ED2E4D0-5151-4950-9423-D7B3E9CD06EA}" destId="{EFB55524-4E98-485C-8B75-7E417C474EE5}" srcOrd="10" destOrd="0" presId="urn:microsoft.com/office/officeart/2005/8/layout/vProcess5"/>
    <dgm:cxn modelId="{DC7EE129-4ED2-4DCD-91F4-FAA8CA9E3870}" type="presParOf" srcId="{2ED2E4D0-5151-4950-9423-D7B3E9CD06EA}" destId="{246787E9-19DA-4E96-8857-EEEA46E1A73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26703C5-F7BF-41DE-9AAD-E5AB6B40F1D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5EC120B1-317C-4B3B-92EA-6579B6BEF798}">
      <dgm:prSet phldrT="[テキスト]"/>
      <dgm:spPr/>
      <dgm:t>
        <a:bodyPr/>
        <a:lstStyle/>
        <a:p>
          <a:r>
            <a:rPr kumimoji="1" lang="ja-JP" altLang="en-US" dirty="0" smtClean="0"/>
            <a:t>上映時間の国際標準化</a:t>
          </a:r>
          <a:endParaRPr kumimoji="1" lang="ja-JP" altLang="en-US" dirty="0"/>
        </a:p>
      </dgm:t>
    </dgm:pt>
    <dgm:pt modelId="{B5000504-A852-48B4-A6F2-32983FD90EAA}" type="parTrans" cxnId="{E1ED0A8F-ED3D-422F-B78B-313A7848F5AC}">
      <dgm:prSet/>
      <dgm:spPr/>
      <dgm:t>
        <a:bodyPr/>
        <a:lstStyle/>
        <a:p>
          <a:endParaRPr kumimoji="1" lang="ja-JP" altLang="en-US"/>
        </a:p>
      </dgm:t>
    </dgm:pt>
    <dgm:pt modelId="{31BB6E19-25B6-464D-8E4C-F486E9910B5C}" type="sibTrans" cxnId="{E1ED0A8F-ED3D-422F-B78B-313A7848F5AC}">
      <dgm:prSet/>
      <dgm:spPr/>
      <dgm:t>
        <a:bodyPr/>
        <a:lstStyle/>
        <a:p>
          <a:endParaRPr kumimoji="1" lang="ja-JP" altLang="en-US"/>
        </a:p>
      </dgm:t>
    </dgm:pt>
    <dgm:pt modelId="{ACDD3C16-1E85-42AC-A75F-94F48D5D631C}">
      <dgm:prSet phldrT="[テキスト]" phldr="1"/>
      <dgm:spPr/>
      <dgm:t>
        <a:bodyPr/>
        <a:lstStyle/>
        <a:p>
          <a:endParaRPr kumimoji="1" lang="ja-JP" altLang="en-US"/>
        </a:p>
      </dgm:t>
    </dgm:pt>
    <dgm:pt modelId="{91093779-CFC2-4175-9EA2-12A85E7EDD35}" type="parTrans" cxnId="{2FAF0EAE-6DF4-4F01-8A9B-91B1C41F7277}">
      <dgm:prSet/>
      <dgm:spPr/>
      <dgm:t>
        <a:bodyPr/>
        <a:lstStyle/>
        <a:p>
          <a:endParaRPr kumimoji="1" lang="ja-JP" altLang="en-US"/>
        </a:p>
      </dgm:t>
    </dgm:pt>
    <dgm:pt modelId="{D75087E5-6C58-4002-A691-03FBFC7A95D1}" type="sibTrans" cxnId="{2FAF0EAE-6DF4-4F01-8A9B-91B1C41F7277}">
      <dgm:prSet/>
      <dgm:spPr/>
      <dgm:t>
        <a:bodyPr/>
        <a:lstStyle/>
        <a:p>
          <a:endParaRPr kumimoji="1" lang="ja-JP" altLang="en-US"/>
        </a:p>
      </dgm:t>
    </dgm:pt>
    <dgm:pt modelId="{359AE6CB-E79A-4552-8ED0-611094D73BF9}">
      <dgm:prSet phldrT="[テキスト]"/>
      <dgm:spPr/>
      <dgm:t>
        <a:bodyPr/>
        <a:lstStyle/>
        <a:p>
          <a:r>
            <a:rPr kumimoji="1" lang="ja-JP" altLang="en-US" dirty="0" smtClean="0"/>
            <a:t>歌と踊りが最小限に</a:t>
          </a:r>
          <a:endParaRPr kumimoji="1" lang="ja-JP" altLang="en-US" dirty="0"/>
        </a:p>
      </dgm:t>
    </dgm:pt>
    <dgm:pt modelId="{2A3175FE-6E1D-474D-8E12-4FCCF3B8817A}" type="parTrans" cxnId="{9C36583E-182C-482A-9892-667E5AC6F05A}">
      <dgm:prSet/>
      <dgm:spPr/>
      <dgm:t>
        <a:bodyPr/>
        <a:lstStyle/>
        <a:p>
          <a:endParaRPr kumimoji="1" lang="ja-JP" altLang="en-US"/>
        </a:p>
      </dgm:t>
    </dgm:pt>
    <dgm:pt modelId="{7571A88B-703B-4E8F-B6FC-A6F41F2AFA4F}" type="sibTrans" cxnId="{9C36583E-182C-482A-9892-667E5AC6F05A}">
      <dgm:prSet/>
      <dgm:spPr/>
      <dgm:t>
        <a:bodyPr/>
        <a:lstStyle/>
        <a:p>
          <a:endParaRPr kumimoji="1" lang="ja-JP" altLang="en-US"/>
        </a:p>
      </dgm:t>
    </dgm:pt>
    <dgm:pt modelId="{E76DAFD8-6952-4826-99D9-C98FAB386500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E1918213-5779-48E5-8320-28877003FB71}" type="parTrans" cxnId="{DE8A7A13-4138-46EE-914F-9D00A14E156F}">
      <dgm:prSet/>
      <dgm:spPr/>
      <dgm:t>
        <a:bodyPr/>
        <a:lstStyle/>
        <a:p>
          <a:endParaRPr kumimoji="1" lang="ja-JP" altLang="en-US"/>
        </a:p>
      </dgm:t>
    </dgm:pt>
    <dgm:pt modelId="{55F57C3E-6B06-4AF5-AAFE-15822FD81D28}" type="sibTrans" cxnId="{DE8A7A13-4138-46EE-914F-9D00A14E156F}">
      <dgm:prSet/>
      <dgm:spPr/>
      <dgm:t>
        <a:bodyPr/>
        <a:lstStyle/>
        <a:p>
          <a:endParaRPr kumimoji="1" lang="ja-JP" altLang="en-US"/>
        </a:p>
      </dgm:t>
    </dgm:pt>
    <dgm:pt modelId="{E8BA3EB0-F759-42C1-9176-6E88F765A4B0}">
      <dgm:prSet/>
      <dgm:spPr/>
      <dgm:t>
        <a:bodyPr/>
        <a:lstStyle/>
        <a:p>
          <a:r>
            <a:rPr kumimoji="1" lang="ja-JP" altLang="en-US" dirty="0" smtClean="0"/>
            <a:t>ジャンルの多様化</a:t>
          </a:r>
          <a:endParaRPr kumimoji="1" lang="ja-JP" altLang="en-US" dirty="0"/>
        </a:p>
      </dgm:t>
    </dgm:pt>
    <dgm:pt modelId="{252C2118-3D80-4473-A7CE-F79AF1940D40}" type="parTrans" cxnId="{15914CA5-E711-43E3-96EF-650282A56B54}">
      <dgm:prSet/>
      <dgm:spPr/>
      <dgm:t>
        <a:bodyPr/>
        <a:lstStyle/>
        <a:p>
          <a:endParaRPr kumimoji="1" lang="ja-JP" altLang="en-US"/>
        </a:p>
      </dgm:t>
    </dgm:pt>
    <dgm:pt modelId="{20720494-DBD2-4A52-AF5B-87FC1DE67373}" type="sibTrans" cxnId="{15914CA5-E711-43E3-96EF-650282A56B54}">
      <dgm:prSet/>
      <dgm:spPr/>
      <dgm:t>
        <a:bodyPr/>
        <a:lstStyle/>
        <a:p>
          <a:endParaRPr kumimoji="1" lang="ja-JP" altLang="en-US"/>
        </a:p>
      </dgm:t>
    </dgm:pt>
    <dgm:pt modelId="{0AB6D9FF-DAE9-495A-A6EF-C7102F8C01E9}" type="pres">
      <dgm:prSet presAssocID="{E26703C5-F7BF-41DE-9AAD-E5AB6B40F1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5F504CC-56EE-4869-902B-340638C58FAE}" type="pres">
      <dgm:prSet presAssocID="{5EC120B1-317C-4B3B-92EA-6579B6BEF7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658AE10-6037-46E8-A0F9-8574896E842E}" type="pres">
      <dgm:prSet presAssocID="{5EC120B1-317C-4B3B-92EA-6579B6BEF79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034AC3F-831D-4933-9A28-72C5E83EA691}" type="pres">
      <dgm:prSet presAssocID="{359AE6CB-E79A-4552-8ED0-611094D73BF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901DE35-6FC4-4E98-B2FF-A8B5C48BA662}" type="pres">
      <dgm:prSet presAssocID="{359AE6CB-E79A-4552-8ED0-611094D73B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64E0C72-97C6-4DC7-8F22-B0F60EB508ED}" type="pres">
      <dgm:prSet presAssocID="{E8BA3EB0-F759-42C1-9176-6E88F765A4B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1ED0A8F-ED3D-422F-B78B-313A7848F5AC}" srcId="{E26703C5-F7BF-41DE-9AAD-E5AB6B40F1DA}" destId="{5EC120B1-317C-4B3B-92EA-6579B6BEF798}" srcOrd="0" destOrd="0" parTransId="{B5000504-A852-48B4-A6F2-32983FD90EAA}" sibTransId="{31BB6E19-25B6-464D-8E4C-F486E9910B5C}"/>
    <dgm:cxn modelId="{E77F3F0A-5F55-460D-AF23-28EC70413644}" type="presOf" srcId="{ACDD3C16-1E85-42AC-A75F-94F48D5D631C}" destId="{0658AE10-6037-46E8-A0F9-8574896E842E}" srcOrd="0" destOrd="0" presId="urn:microsoft.com/office/officeart/2005/8/layout/vList2"/>
    <dgm:cxn modelId="{DE8A7A13-4138-46EE-914F-9D00A14E156F}" srcId="{359AE6CB-E79A-4552-8ED0-611094D73BF9}" destId="{E76DAFD8-6952-4826-99D9-C98FAB386500}" srcOrd="0" destOrd="0" parTransId="{E1918213-5779-48E5-8320-28877003FB71}" sibTransId="{55F57C3E-6B06-4AF5-AAFE-15822FD81D28}"/>
    <dgm:cxn modelId="{9C36583E-182C-482A-9892-667E5AC6F05A}" srcId="{E26703C5-F7BF-41DE-9AAD-E5AB6B40F1DA}" destId="{359AE6CB-E79A-4552-8ED0-611094D73BF9}" srcOrd="1" destOrd="0" parTransId="{2A3175FE-6E1D-474D-8E12-4FCCF3B8817A}" sibTransId="{7571A88B-703B-4E8F-B6FC-A6F41F2AFA4F}"/>
    <dgm:cxn modelId="{D2E09D55-82A6-49EC-8581-36AC24191D2A}" type="presOf" srcId="{359AE6CB-E79A-4552-8ED0-611094D73BF9}" destId="{5034AC3F-831D-4933-9A28-72C5E83EA691}" srcOrd="0" destOrd="0" presId="urn:microsoft.com/office/officeart/2005/8/layout/vList2"/>
    <dgm:cxn modelId="{2BCB304F-C566-4992-AFF4-4F05A75BDFF1}" type="presOf" srcId="{E26703C5-F7BF-41DE-9AAD-E5AB6B40F1DA}" destId="{0AB6D9FF-DAE9-495A-A6EF-C7102F8C01E9}" srcOrd="0" destOrd="0" presId="urn:microsoft.com/office/officeart/2005/8/layout/vList2"/>
    <dgm:cxn modelId="{6D456D3E-7C74-481E-871F-EF976C7D34FF}" type="presOf" srcId="{E76DAFD8-6952-4826-99D9-C98FAB386500}" destId="{A901DE35-6FC4-4E98-B2FF-A8B5C48BA662}" srcOrd="0" destOrd="0" presId="urn:microsoft.com/office/officeart/2005/8/layout/vList2"/>
    <dgm:cxn modelId="{9E65BE68-C750-46AA-AD49-4488429DE681}" type="presOf" srcId="{5EC120B1-317C-4B3B-92EA-6579B6BEF798}" destId="{35F504CC-56EE-4869-902B-340638C58FAE}" srcOrd="0" destOrd="0" presId="urn:microsoft.com/office/officeart/2005/8/layout/vList2"/>
    <dgm:cxn modelId="{4FEFBCFA-F63A-443E-9795-6BDB4DCD6071}" type="presOf" srcId="{E8BA3EB0-F759-42C1-9176-6E88F765A4B0}" destId="{364E0C72-97C6-4DC7-8F22-B0F60EB508ED}" srcOrd="0" destOrd="0" presId="urn:microsoft.com/office/officeart/2005/8/layout/vList2"/>
    <dgm:cxn modelId="{15914CA5-E711-43E3-96EF-650282A56B54}" srcId="{E26703C5-F7BF-41DE-9AAD-E5AB6B40F1DA}" destId="{E8BA3EB0-F759-42C1-9176-6E88F765A4B0}" srcOrd="2" destOrd="0" parTransId="{252C2118-3D80-4473-A7CE-F79AF1940D40}" sibTransId="{20720494-DBD2-4A52-AF5B-87FC1DE67373}"/>
    <dgm:cxn modelId="{2FAF0EAE-6DF4-4F01-8A9B-91B1C41F7277}" srcId="{5EC120B1-317C-4B3B-92EA-6579B6BEF798}" destId="{ACDD3C16-1E85-42AC-A75F-94F48D5D631C}" srcOrd="0" destOrd="0" parTransId="{91093779-CFC2-4175-9EA2-12A85E7EDD35}" sibTransId="{D75087E5-6C58-4002-A691-03FBFC7A95D1}"/>
    <dgm:cxn modelId="{98A0BEF4-F7E4-41CD-B995-09225C2CF971}" type="presParOf" srcId="{0AB6D9FF-DAE9-495A-A6EF-C7102F8C01E9}" destId="{35F504CC-56EE-4869-902B-340638C58FAE}" srcOrd="0" destOrd="0" presId="urn:microsoft.com/office/officeart/2005/8/layout/vList2"/>
    <dgm:cxn modelId="{74FEF3EA-5CBA-4111-819F-B9FA584A7D84}" type="presParOf" srcId="{0AB6D9FF-DAE9-495A-A6EF-C7102F8C01E9}" destId="{0658AE10-6037-46E8-A0F9-8574896E842E}" srcOrd="1" destOrd="0" presId="urn:microsoft.com/office/officeart/2005/8/layout/vList2"/>
    <dgm:cxn modelId="{DD2A5FEE-F041-46E2-AA82-89A92080A1F7}" type="presParOf" srcId="{0AB6D9FF-DAE9-495A-A6EF-C7102F8C01E9}" destId="{5034AC3F-831D-4933-9A28-72C5E83EA691}" srcOrd="2" destOrd="0" presId="urn:microsoft.com/office/officeart/2005/8/layout/vList2"/>
    <dgm:cxn modelId="{4CFFFE12-3721-4283-81FF-8C47D5AB6D39}" type="presParOf" srcId="{0AB6D9FF-DAE9-495A-A6EF-C7102F8C01E9}" destId="{A901DE35-6FC4-4E98-B2FF-A8B5C48BA662}" srcOrd="3" destOrd="0" presId="urn:microsoft.com/office/officeart/2005/8/layout/vList2"/>
    <dgm:cxn modelId="{D3B58FAE-9411-4329-AC62-CD77151B6C84}" type="presParOf" srcId="{0AB6D9FF-DAE9-495A-A6EF-C7102F8C01E9}" destId="{364E0C72-97C6-4DC7-8F22-B0F60EB508E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A164B4-DA60-415F-9CCF-BF517120C9D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47E9377C-B6A9-4AF6-B751-244ECF46D9D0}">
      <dgm:prSet phldrT="[テキスト]"/>
      <dgm:spPr/>
      <dgm:t>
        <a:bodyPr/>
        <a:lstStyle/>
        <a:p>
          <a:r>
            <a:rPr kumimoji="1" lang="en-US" altLang="ja-JP" dirty="0" smtClean="0"/>
            <a:t>2001</a:t>
          </a:r>
          <a:r>
            <a:rPr kumimoji="1" lang="ja-JP" altLang="en-US" dirty="0" smtClean="0"/>
            <a:t>年、ミーラー・ナーイル監督のヒングリッシュ映画「</a:t>
          </a:r>
          <a:r>
            <a:rPr kumimoji="1" lang="en-US" altLang="ja-JP" dirty="0" smtClean="0"/>
            <a:t>Monsoon Wedding</a:t>
          </a:r>
          <a:r>
            <a:rPr kumimoji="1" lang="ja-JP" altLang="en-US" dirty="0" smtClean="0"/>
            <a:t>」がヴェネツィア国際映画祭で金獅子賞を受賞。</a:t>
          </a:r>
          <a:endParaRPr kumimoji="1" lang="ja-JP" altLang="en-US" dirty="0"/>
        </a:p>
      </dgm:t>
    </dgm:pt>
    <dgm:pt modelId="{F5D50CEF-B772-48A1-A47F-F90581C08230}" type="parTrans" cxnId="{42357ADC-E954-43C6-84E7-945EFB83A14A}">
      <dgm:prSet/>
      <dgm:spPr/>
      <dgm:t>
        <a:bodyPr/>
        <a:lstStyle/>
        <a:p>
          <a:endParaRPr kumimoji="1" lang="ja-JP" altLang="en-US"/>
        </a:p>
      </dgm:t>
    </dgm:pt>
    <dgm:pt modelId="{268006C2-F220-4468-B564-BCF39EC84D15}" type="sibTrans" cxnId="{42357ADC-E954-43C6-84E7-945EFB83A14A}">
      <dgm:prSet/>
      <dgm:spPr/>
      <dgm:t>
        <a:bodyPr/>
        <a:lstStyle/>
        <a:p>
          <a:endParaRPr kumimoji="1" lang="ja-JP" altLang="en-US"/>
        </a:p>
      </dgm:t>
    </dgm:pt>
    <dgm:pt modelId="{A3A7A832-C46C-43A7-A0DA-09F38B3821F9}">
      <dgm:prSet phldrT="[テキスト]"/>
      <dgm:spPr/>
      <dgm:t>
        <a:bodyPr/>
        <a:lstStyle/>
        <a:p>
          <a:r>
            <a:rPr kumimoji="1" lang="ja-JP" altLang="en-US" dirty="0" smtClean="0"/>
            <a:t>同年、インドでも一般公開、ヒットに。</a:t>
          </a:r>
          <a:endParaRPr kumimoji="1" lang="ja-JP" altLang="en-US" dirty="0"/>
        </a:p>
      </dgm:t>
    </dgm:pt>
    <dgm:pt modelId="{387E938E-F806-49CD-99F1-5EECBD30D18E}" type="parTrans" cxnId="{5C63B7ED-1AB7-48F3-AA02-B1BE018866E4}">
      <dgm:prSet/>
      <dgm:spPr/>
      <dgm:t>
        <a:bodyPr/>
        <a:lstStyle/>
        <a:p>
          <a:endParaRPr kumimoji="1" lang="ja-JP" altLang="en-US"/>
        </a:p>
      </dgm:t>
    </dgm:pt>
    <dgm:pt modelId="{5B42CEF0-5409-423E-A0B8-0B000D77056C}" type="sibTrans" cxnId="{5C63B7ED-1AB7-48F3-AA02-B1BE018866E4}">
      <dgm:prSet/>
      <dgm:spPr/>
      <dgm:t>
        <a:bodyPr/>
        <a:lstStyle/>
        <a:p>
          <a:endParaRPr kumimoji="1" lang="ja-JP" altLang="en-US"/>
        </a:p>
      </dgm:t>
    </dgm:pt>
    <dgm:pt modelId="{956DF14E-1ABC-4FBC-B405-BEB51C3E3A2F}">
      <dgm:prSet phldrT="[テキスト]"/>
      <dgm:spPr/>
      <dgm:t>
        <a:bodyPr/>
        <a:lstStyle/>
        <a:p>
          <a:r>
            <a:rPr kumimoji="1" lang="ja-JP" altLang="en-US" dirty="0" smtClean="0"/>
            <a:t>ヒングリッシュ映画が興行目的で盛んに作られ始める。</a:t>
          </a:r>
          <a:endParaRPr kumimoji="1" lang="ja-JP" altLang="en-US" dirty="0"/>
        </a:p>
      </dgm:t>
    </dgm:pt>
    <dgm:pt modelId="{B2F0E7DD-C0AB-4A6A-95E2-0F72660F13EA}" type="parTrans" cxnId="{1B3D95D6-EF57-4562-9268-DB488E240D20}">
      <dgm:prSet/>
      <dgm:spPr/>
      <dgm:t>
        <a:bodyPr/>
        <a:lstStyle/>
        <a:p>
          <a:endParaRPr kumimoji="1" lang="ja-JP" altLang="en-US"/>
        </a:p>
      </dgm:t>
    </dgm:pt>
    <dgm:pt modelId="{B67EAF0D-6B2E-4C25-8764-274285420ABC}" type="sibTrans" cxnId="{1B3D95D6-EF57-4562-9268-DB488E240D20}">
      <dgm:prSet/>
      <dgm:spPr/>
      <dgm:t>
        <a:bodyPr/>
        <a:lstStyle/>
        <a:p>
          <a:endParaRPr kumimoji="1" lang="ja-JP" altLang="en-US"/>
        </a:p>
      </dgm:t>
    </dgm:pt>
    <dgm:pt modelId="{E9C62373-AC7F-487F-AD40-1E145512BD0C}" type="pres">
      <dgm:prSet presAssocID="{4DA164B4-DA60-415F-9CCF-BF517120C9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4F76817-7834-4149-AEA2-7595160576C2}" type="pres">
      <dgm:prSet presAssocID="{4DA164B4-DA60-415F-9CCF-BF517120C9D6}" presName="dummyMaxCanvas" presStyleCnt="0">
        <dgm:presLayoutVars/>
      </dgm:prSet>
      <dgm:spPr/>
    </dgm:pt>
    <dgm:pt modelId="{1976B8E3-B5C3-4FCC-B4A0-42F2CE8181E9}" type="pres">
      <dgm:prSet presAssocID="{4DA164B4-DA60-415F-9CCF-BF517120C9D6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85D722E-6EA3-4A01-851A-F9EF3AE1B55C}" type="pres">
      <dgm:prSet presAssocID="{4DA164B4-DA60-415F-9CCF-BF517120C9D6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2994EE-578D-4C05-B042-ECFF64887918}" type="pres">
      <dgm:prSet presAssocID="{4DA164B4-DA60-415F-9CCF-BF517120C9D6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D705857-3230-48B7-8356-0DE322C9B29B}" type="pres">
      <dgm:prSet presAssocID="{4DA164B4-DA60-415F-9CCF-BF517120C9D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F3D3527-2176-4988-BFD0-11A8A885C651}" type="pres">
      <dgm:prSet presAssocID="{4DA164B4-DA60-415F-9CCF-BF517120C9D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1AD0FDE-B35B-45FB-B70D-2C79DC16D046}" type="pres">
      <dgm:prSet presAssocID="{4DA164B4-DA60-415F-9CCF-BF517120C9D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8B693E9-057F-4E4C-9F06-8FF560E6D513}" type="pres">
      <dgm:prSet presAssocID="{4DA164B4-DA60-415F-9CCF-BF517120C9D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B7C5BEC-4DB7-483F-BB8F-60B190B18036}" type="pres">
      <dgm:prSet presAssocID="{4DA164B4-DA60-415F-9CCF-BF517120C9D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2E0ED8D-31F7-4F02-9065-7975DCA6F952}" type="presOf" srcId="{A3A7A832-C46C-43A7-A0DA-09F38B3821F9}" destId="{A85D722E-6EA3-4A01-851A-F9EF3AE1B55C}" srcOrd="0" destOrd="0" presId="urn:microsoft.com/office/officeart/2005/8/layout/vProcess5"/>
    <dgm:cxn modelId="{09A472D1-DA8D-4CA8-B5B3-C2777D9D5A7B}" type="presOf" srcId="{47E9377C-B6A9-4AF6-B751-244ECF46D9D0}" destId="{81AD0FDE-B35B-45FB-B70D-2C79DC16D046}" srcOrd="1" destOrd="0" presId="urn:microsoft.com/office/officeart/2005/8/layout/vProcess5"/>
    <dgm:cxn modelId="{205052F0-18E7-42ED-992A-8DA383AD7B9B}" type="presOf" srcId="{5B42CEF0-5409-423E-A0B8-0B000D77056C}" destId="{4F3D3527-2176-4988-BFD0-11A8A885C651}" srcOrd="0" destOrd="0" presId="urn:microsoft.com/office/officeart/2005/8/layout/vProcess5"/>
    <dgm:cxn modelId="{F090EAAF-D480-4016-884D-F67A7F3D80C8}" type="presOf" srcId="{956DF14E-1ABC-4FBC-B405-BEB51C3E3A2F}" destId="{8B7C5BEC-4DB7-483F-BB8F-60B190B18036}" srcOrd="1" destOrd="0" presId="urn:microsoft.com/office/officeart/2005/8/layout/vProcess5"/>
    <dgm:cxn modelId="{5C63B7ED-1AB7-48F3-AA02-B1BE018866E4}" srcId="{4DA164B4-DA60-415F-9CCF-BF517120C9D6}" destId="{A3A7A832-C46C-43A7-A0DA-09F38B3821F9}" srcOrd="1" destOrd="0" parTransId="{387E938E-F806-49CD-99F1-5EECBD30D18E}" sibTransId="{5B42CEF0-5409-423E-A0B8-0B000D77056C}"/>
    <dgm:cxn modelId="{97CE9394-DE60-4245-8D51-33CB36E4E016}" type="presOf" srcId="{268006C2-F220-4468-B564-BCF39EC84D15}" destId="{8D705857-3230-48B7-8356-0DE322C9B29B}" srcOrd="0" destOrd="0" presId="urn:microsoft.com/office/officeart/2005/8/layout/vProcess5"/>
    <dgm:cxn modelId="{DD43692C-62EB-4EC0-BE7F-33CCB2F409DE}" type="presOf" srcId="{47E9377C-B6A9-4AF6-B751-244ECF46D9D0}" destId="{1976B8E3-B5C3-4FCC-B4A0-42F2CE8181E9}" srcOrd="0" destOrd="0" presId="urn:microsoft.com/office/officeart/2005/8/layout/vProcess5"/>
    <dgm:cxn modelId="{5C4C47AD-9425-4ACD-9FF8-2D63BCC3BDC8}" type="presOf" srcId="{A3A7A832-C46C-43A7-A0DA-09F38B3821F9}" destId="{58B693E9-057F-4E4C-9F06-8FF560E6D513}" srcOrd="1" destOrd="0" presId="urn:microsoft.com/office/officeart/2005/8/layout/vProcess5"/>
    <dgm:cxn modelId="{42357ADC-E954-43C6-84E7-945EFB83A14A}" srcId="{4DA164B4-DA60-415F-9CCF-BF517120C9D6}" destId="{47E9377C-B6A9-4AF6-B751-244ECF46D9D0}" srcOrd="0" destOrd="0" parTransId="{F5D50CEF-B772-48A1-A47F-F90581C08230}" sibTransId="{268006C2-F220-4468-B564-BCF39EC84D15}"/>
    <dgm:cxn modelId="{95710117-36CD-44E3-9247-6D4EDE16E52B}" type="presOf" srcId="{4DA164B4-DA60-415F-9CCF-BF517120C9D6}" destId="{E9C62373-AC7F-487F-AD40-1E145512BD0C}" srcOrd="0" destOrd="0" presId="urn:microsoft.com/office/officeart/2005/8/layout/vProcess5"/>
    <dgm:cxn modelId="{5BFE0D45-F722-4489-8D64-AAF2797BD775}" type="presOf" srcId="{956DF14E-1ABC-4FBC-B405-BEB51C3E3A2F}" destId="{572994EE-578D-4C05-B042-ECFF64887918}" srcOrd="0" destOrd="0" presId="urn:microsoft.com/office/officeart/2005/8/layout/vProcess5"/>
    <dgm:cxn modelId="{1B3D95D6-EF57-4562-9268-DB488E240D20}" srcId="{4DA164B4-DA60-415F-9CCF-BF517120C9D6}" destId="{956DF14E-1ABC-4FBC-B405-BEB51C3E3A2F}" srcOrd="2" destOrd="0" parTransId="{B2F0E7DD-C0AB-4A6A-95E2-0F72660F13EA}" sibTransId="{B67EAF0D-6B2E-4C25-8764-274285420ABC}"/>
    <dgm:cxn modelId="{6DFA915B-B4BC-434D-BC7E-5128CC86FD0F}" type="presParOf" srcId="{E9C62373-AC7F-487F-AD40-1E145512BD0C}" destId="{94F76817-7834-4149-AEA2-7595160576C2}" srcOrd="0" destOrd="0" presId="urn:microsoft.com/office/officeart/2005/8/layout/vProcess5"/>
    <dgm:cxn modelId="{78D4ADB4-B5DF-4E47-88FC-17FDC0720224}" type="presParOf" srcId="{E9C62373-AC7F-487F-AD40-1E145512BD0C}" destId="{1976B8E3-B5C3-4FCC-B4A0-42F2CE8181E9}" srcOrd="1" destOrd="0" presId="urn:microsoft.com/office/officeart/2005/8/layout/vProcess5"/>
    <dgm:cxn modelId="{12C9351F-A402-460A-ACD0-DD9B7F0E98DD}" type="presParOf" srcId="{E9C62373-AC7F-487F-AD40-1E145512BD0C}" destId="{A85D722E-6EA3-4A01-851A-F9EF3AE1B55C}" srcOrd="2" destOrd="0" presId="urn:microsoft.com/office/officeart/2005/8/layout/vProcess5"/>
    <dgm:cxn modelId="{19CC54B4-6A23-499F-AC88-C9926FF5F207}" type="presParOf" srcId="{E9C62373-AC7F-487F-AD40-1E145512BD0C}" destId="{572994EE-578D-4C05-B042-ECFF64887918}" srcOrd="3" destOrd="0" presId="urn:microsoft.com/office/officeart/2005/8/layout/vProcess5"/>
    <dgm:cxn modelId="{E9EF1864-213C-4027-A98E-EF32115C601E}" type="presParOf" srcId="{E9C62373-AC7F-487F-AD40-1E145512BD0C}" destId="{8D705857-3230-48B7-8356-0DE322C9B29B}" srcOrd="4" destOrd="0" presId="urn:microsoft.com/office/officeart/2005/8/layout/vProcess5"/>
    <dgm:cxn modelId="{2D951EE7-FD4A-4B19-9D69-46D25288D9B5}" type="presParOf" srcId="{E9C62373-AC7F-487F-AD40-1E145512BD0C}" destId="{4F3D3527-2176-4988-BFD0-11A8A885C651}" srcOrd="5" destOrd="0" presId="urn:microsoft.com/office/officeart/2005/8/layout/vProcess5"/>
    <dgm:cxn modelId="{960C1F91-4FF6-4221-B665-97C4B3C5D09C}" type="presParOf" srcId="{E9C62373-AC7F-487F-AD40-1E145512BD0C}" destId="{81AD0FDE-B35B-45FB-B70D-2C79DC16D046}" srcOrd="6" destOrd="0" presId="urn:microsoft.com/office/officeart/2005/8/layout/vProcess5"/>
    <dgm:cxn modelId="{BEE41832-AEA1-4D20-9CBB-227F086CD74C}" type="presParOf" srcId="{E9C62373-AC7F-487F-AD40-1E145512BD0C}" destId="{58B693E9-057F-4E4C-9F06-8FF560E6D513}" srcOrd="7" destOrd="0" presId="urn:microsoft.com/office/officeart/2005/8/layout/vProcess5"/>
    <dgm:cxn modelId="{E40913C1-5162-4D63-8E68-18A89DFCCF69}" type="presParOf" srcId="{E9C62373-AC7F-487F-AD40-1E145512BD0C}" destId="{8B7C5BEC-4DB7-483F-BB8F-60B190B1803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3C039C-4B8B-4AE1-9D3D-728F686FED6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3526CDC-4D5F-481C-BFA9-00C19FA35944}">
      <dgm:prSet phldrT="[テキスト]"/>
      <dgm:spPr/>
      <dgm:t>
        <a:bodyPr/>
        <a:lstStyle/>
        <a:p>
          <a:r>
            <a:rPr kumimoji="1" lang="en-US" altLang="ja-JP" dirty="0" smtClean="0"/>
            <a:t>Silver Jubilee</a:t>
          </a:r>
          <a:endParaRPr kumimoji="1" lang="ja-JP" altLang="en-US" dirty="0"/>
        </a:p>
      </dgm:t>
    </dgm:pt>
    <dgm:pt modelId="{60323F09-8520-44FD-9307-C9A86F29EB2F}" type="parTrans" cxnId="{C8BAF0FF-DDBB-4ABE-8F10-C38A782C22D7}">
      <dgm:prSet/>
      <dgm:spPr/>
      <dgm:t>
        <a:bodyPr/>
        <a:lstStyle/>
        <a:p>
          <a:endParaRPr kumimoji="1" lang="ja-JP" altLang="en-US"/>
        </a:p>
      </dgm:t>
    </dgm:pt>
    <dgm:pt modelId="{7D5C3840-F76A-40F7-AEB3-116D39EBC578}" type="sibTrans" cxnId="{C8BAF0FF-DDBB-4ABE-8F10-C38A782C22D7}">
      <dgm:prSet/>
      <dgm:spPr/>
      <dgm:t>
        <a:bodyPr/>
        <a:lstStyle/>
        <a:p>
          <a:endParaRPr kumimoji="1" lang="ja-JP" altLang="en-US"/>
        </a:p>
      </dgm:t>
    </dgm:pt>
    <dgm:pt modelId="{28E980AB-37BD-419E-9EAF-36BD353D2F6E}">
      <dgm:prSet phldrT="[テキスト]"/>
      <dgm:spPr/>
      <dgm:t>
        <a:bodyPr/>
        <a:lstStyle/>
        <a:p>
          <a:r>
            <a:rPr kumimoji="1" lang="en-US" altLang="ja-JP" dirty="0" smtClean="0"/>
            <a:t>Golden Jubilee</a:t>
          </a:r>
          <a:endParaRPr kumimoji="1" lang="ja-JP" altLang="en-US" dirty="0"/>
        </a:p>
      </dgm:t>
    </dgm:pt>
    <dgm:pt modelId="{1F9F428F-6CCE-4825-B951-4A036CA36CA9}" type="parTrans" cxnId="{09B9B4E6-C4F9-4570-8EA1-29DCE5486AD2}">
      <dgm:prSet/>
      <dgm:spPr/>
      <dgm:t>
        <a:bodyPr/>
        <a:lstStyle/>
        <a:p>
          <a:endParaRPr kumimoji="1" lang="ja-JP" altLang="en-US"/>
        </a:p>
      </dgm:t>
    </dgm:pt>
    <dgm:pt modelId="{D2E8272C-2D5D-4036-95C4-CF9CF462D269}" type="sibTrans" cxnId="{09B9B4E6-C4F9-4570-8EA1-29DCE5486AD2}">
      <dgm:prSet/>
      <dgm:spPr/>
    </dgm:pt>
    <dgm:pt modelId="{6FC57B58-8EF6-4906-9AB4-0D0DE3DB8D23}">
      <dgm:prSet phldrT="[テキスト]"/>
      <dgm:spPr/>
      <dgm:t>
        <a:bodyPr/>
        <a:lstStyle/>
        <a:p>
          <a:r>
            <a:rPr kumimoji="1" lang="en-US" altLang="ja-JP" dirty="0" smtClean="0"/>
            <a:t>Platinum Jubilee</a:t>
          </a:r>
          <a:endParaRPr kumimoji="1" lang="ja-JP" altLang="en-US" dirty="0"/>
        </a:p>
      </dgm:t>
    </dgm:pt>
    <dgm:pt modelId="{94BC213D-3D6D-4B28-808C-1EC5D75CCD68}" type="parTrans" cxnId="{2A040004-121F-457C-8FDE-9EA8E3FABD45}">
      <dgm:prSet/>
      <dgm:spPr/>
      <dgm:t>
        <a:bodyPr/>
        <a:lstStyle/>
        <a:p>
          <a:endParaRPr kumimoji="1" lang="ja-JP" altLang="en-US"/>
        </a:p>
      </dgm:t>
    </dgm:pt>
    <dgm:pt modelId="{FEFA7DE0-6799-4674-B01F-34E8BD495D6B}" type="sibTrans" cxnId="{2A040004-121F-457C-8FDE-9EA8E3FABD45}">
      <dgm:prSet/>
      <dgm:spPr/>
    </dgm:pt>
    <dgm:pt modelId="{CC6DE0C5-7DEA-42E1-A36E-606F910296B3}">
      <dgm:prSet phldrT="[テキスト]"/>
      <dgm:spPr/>
      <dgm:t>
        <a:bodyPr/>
        <a:lstStyle/>
        <a:p>
          <a:r>
            <a:rPr kumimoji="1" lang="en-US" altLang="ja-JP" dirty="0" smtClean="0"/>
            <a:t>Diamond Jubilee</a:t>
          </a:r>
          <a:endParaRPr kumimoji="1" lang="ja-JP" altLang="en-US" dirty="0"/>
        </a:p>
      </dgm:t>
    </dgm:pt>
    <dgm:pt modelId="{A51CC4DF-D3C5-4AEB-ADB8-37BD751FC9CC}" type="parTrans" cxnId="{CF547EDC-E866-49C5-BF37-4978D5EEA150}">
      <dgm:prSet/>
      <dgm:spPr/>
      <dgm:t>
        <a:bodyPr/>
        <a:lstStyle/>
        <a:p>
          <a:endParaRPr kumimoji="1" lang="ja-JP" altLang="en-US"/>
        </a:p>
      </dgm:t>
    </dgm:pt>
    <dgm:pt modelId="{18A148BD-CC88-42F2-8719-55C061736EAE}" type="sibTrans" cxnId="{CF547EDC-E866-49C5-BF37-4978D5EEA150}">
      <dgm:prSet/>
      <dgm:spPr/>
    </dgm:pt>
    <dgm:pt modelId="{C7C012AD-8825-47F4-91E9-51B415C0F7A0}" type="pres">
      <dgm:prSet presAssocID="{B53C039C-4B8B-4AE1-9D3D-728F686FED6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kumimoji="1" lang="ja-JP" altLang="en-US"/>
        </a:p>
      </dgm:t>
    </dgm:pt>
    <dgm:pt modelId="{44A9511E-017A-4D82-8449-D8841DCE29C6}" type="pres">
      <dgm:prSet presAssocID="{B53C039C-4B8B-4AE1-9D3D-728F686FED66}" presName="Name1" presStyleCnt="0"/>
      <dgm:spPr/>
    </dgm:pt>
    <dgm:pt modelId="{AFC1B145-C1F2-44D6-807E-EBE4311B994C}" type="pres">
      <dgm:prSet presAssocID="{B53C039C-4B8B-4AE1-9D3D-728F686FED66}" presName="cycle" presStyleCnt="0"/>
      <dgm:spPr/>
    </dgm:pt>
    <dgm:pt modelId="{59B55474-CDA2-4EB7-BFE0-1928B8EEA39B}" type="pres">
      <dgm:prSet presAssocID="{B53C039C-4B8B-4AE1-9D3D-728F686FED66}" presName="srcNode" presStyleLbl="node1" presStyleIdx="0" presStyleCnt="4"/>
      <dgm:spPr/>
    </dgm:pt>
    <dgm:pt modelId="{1FFCDBAD-2161-4489-A2BA-64CA28E3E175}" type="pres">
      <dgm:prSet presAssocID="{B53C039C-4B8B-4AE1-9D3D-728F686FED66}" presName="conn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A54AEF36-B902-4F7B-AE91-98ACFB08208D}" type="pres">
      <dgm:prSet presAssocID="{B53C039C-4B8B-4AE1-9D3D-728F686FED66}" presName="extraNode" presStyleLbl="node1" presStyleIdx="0" presStyleCnt="4"/>
      <dgm:spPr/>
    </dgm:pt>
    <dgm:pt modelId="{F351440A-7AEC-4C99-A704-CAAC90CF99BC}" type="pres">
      <dgm:prSet presAssocID="{B53C039C-4B8B-4AE1-9D3D-728F686FED66}" presName="dstNode" presStyleLbl="node1" presStyleIdx="0" presStyleCnt="4"/>
      <dgm:spPr/>
    </dgm:pt>
    <dgm:pt modelId="{1FF4ABC3-9A3A-4AF6-94C8-0450D9AE99DD}" type="pres">
      <dgm:prSet presAssocID="{53526CDC-4D5F-481C-BFA9-00C19FA3594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F7AB5EA-44CF-4334-B71F-C223BC83B586}" type="pres">
      <dgm:prSet presAssocID="{53526CDC-4D5F-481C-BFA9-00C19FA35944}" presName="accent_1" presStyleCnt="0"/>
      <dgm:spPr/>
    </dgm:pt>
    <dgm:pt modelId="{12F11DC8-581E-46C4-AFE9-DD58D03F3B04}" type="pres">
      <dgm:prSet presAssocID="{53526CDC-4D5F-481C-BFA9-00C19FA35944}" presName="accentRepeatNode" presStyleLbl="solidFgAcc1" presStyleIdx="0" presStyleCnt="4"/>
      <dgm:spPr/>
    </dgm:pt>
    <dgm:pt modelId="{8693DA99-5BF1-435A-8D5B-6C3E856B6BE9}" type="pres">
      <dgm:prSet presAssocID="{28E980AB-37BD-419E-9EAF-36BD353D2F6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FB356C7-65F4-4415-9FDA-3FA6EE33359F}" type="pres">
      <dgm:prSet presAssocID="{28E980AB-37BD-419E-9EAF-36BD353D2F6E}" presName="accent_2" presStyleCnt="0"/>
      <dgm:spPr/>
    </dgm:pt>
    <dgm:pt modelId="{12A2E43F-9AA5-49A1-9128-B76A36947C56}" type="pres">
      <dgm:prSet presAssocID="{28E980AB-37BD-419E-9EAF-36BD353D2F6E}" presName="accentRepeatNode" presStyleLbl="solidFgAcc1" presStyleIdx="1" presStyleCnt="4"/>
      <dgm:spPr/>
    </dgm:pt>
    <dgm:pt modelId="{22DB74E5-B832-4FB3-B4D1-324220EBBA69}" type="pres">
      <dgm:prSet presAssocID="{6FC57B58-8EF6-4906-9AB4-0D0DE3DB8D2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92F9022-0863-4E77-9A69-076C8345B195}" type="pres">
      <dgm:prSet presAssocID="{6FC57B58-8EF6-4906-9AB4-0D0DE3DB8D23}" presName="accent_3" presStyleCnt="0"/>
      <dgm:spPr/>
    </dgm:pt>
    <dgm:pt modelId="{4A780821-F620-4CE7-B9B7-1AFECEB5EB1D}" type="pres">
      <dgm:prSet presAssocID="{6FC57B58-8EF6-4906-9AB4-0D0DE3DB8D23}" presName="accentRepeatNode" presStyleLbl="solidFgAcc1" presStyleIdx="2" presStyleCnt="4"/>
      <dgm:spPr/>
    </dgm:pt>
    <dgm:pt modelId="{09D9AA06-1B4E-4ED5-9202-90CE77C47748}" type="pres">
      <dgm:prSet presAssocID="{CC6DE0C5-7DEA-42E1-A36E-606F910296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4D2AE20-4313-4117-9606-18FF99F4991A}" type="pres">
      <dgm:prSet presAssocID="{CC6DE0C5-7DEA-42E1-A36E-606F910296B3}" presName="accent_4" presStyleCnt="0"/>
      <dgm:spPr/>
    </dgm:pt>
    <dgm:pt modelId="{246B14D3-693B-4D7A-A567-9B01396D2B46}" type="pres">
      <dgm:prSet presAssocID="{CC6DE0C5-7DEA-42E1-A36E-606F910296B3}" presName="accentRepeatNode" presStyleLbl="solidFgAcc1" presStyleIdx="3" presStyleCnt="4"/>
      <dgm:spPr/>
    </dgm:pt>
  </dgm:ptLst>
  <dgm:cxnLst>
    <dgm:cxn modelId="{BAF2ABFD-0A9A-4C1E-86A7-7818610F193C}" type="presOf" srcId="{28E980AB-37BD-419E-9EAF-36BD353D2F6E}" destId="{8693DA99-5BF1-435A-8D5B-6C3E856B6BE9}" srcOrd="0" destOrd="0" presId="urn:microsoft.com/office/officeart/2008/layout/VerticalCurvedList"/>
    <dgm:cxn modelId="{268ED14E-F9AA-48FD-990C-5D6E72B53CE9}" type="presOf" srcId="{CC6DE0C5-7DEA-42E1-A36E-606F910296B3}" destId="{09D9AA06-1B4E-4ED5-9202-90CE77C47748}" srcOrd="0" destOrd="0" presId="urn:microsoft.com/office/officeart/2008/layout/VerticalCurvedList"/>
    <dgm:cxn modelId="{C8BAF0FF-DDBB-4ABE-8F10-C38A782C22D7}" srcId="{B53C039C-4B8B-4AE1-9D3D-728F686FED66}" destId="{53526CDC-4D5F-481C-BFA9-00C19FA35944}" srcOrd="0" destOrd="0" parTransId="{60323F09-8520-44FD-9307-C9A86F29EB2F}" sibTransId="{7D5C3840-F76A-40F7-AEB3-116D39EBC578}"/>
    <dgm:cxn modelId="{F7872C69-7705-4332-9D4D-D0ACA8BB76DA}" type="presOf" srcId="{53526CDC-4D5F-481C-BFA9-00C19FA35944}" destId="{1FF4ABC3-9A3A-4AF6-94C8-0450D9AE99DD}" srcOrd="0" destOrd="0" presId="urn:microsoft.com/office/officeart/2008/layout/VerticalCurvedList"/>
    <dgm:cxn modelId="{2A040004-121F-457C-8FDE-9EA8E3FABD45}" srcId="{B53C039C-4B8B-4AE1-9D3D-728F686FED66}" destId="{6FC57B58-8EF6-4906-9AB4-0D0DE3DB8D23}" srcOrd="2" destOrd="0" parTransId="{94BC213D-3D6D-4B28-808C-1EC5D75CCD68}" sibTransId="{FEFA7DE0-6799-4674-B01F-34E8BD495D6B}"/>
    <dgm:cxn modelId="{12E01519-5E4E-48DF-9E58-C532C8AA6018}" type="presOf" srcId="{7D5C3840-F76A-40F7-AEB3-116D39EBC578}" destId="{1FFCDBAD-2161-4489-A2BA-64CA28E3E175}" srcOrd="0" destOrd="0" presId="urn:microsoft.com/office/officeart/2008/layout/VerticalCurvedList"/>
    <dgm:cxn modelId="{F9D50A29-8FB7-44DD-98CA-41FC9CF202BB}" type="presOf" srcId="{6FC57B58-8EF6-4906-9AB4-0D0DE3DB8D23}" destId="{22DB74E5-B832-4FB3-B4D1-324220EBBA69}" srcOrd="0" destOrd="0" presId="urn:microsoft.com/office/officeart/2008/layout/VerticalCurvedList"/>
    <dgm:cxn modelId="{A1CADE0B-B06D-433C-83D9-AB70FF64E2FC}" type="presOf" srcId="{B53C039C-4B8B-4AE1-9D3D-728F686FED66}" destId="{C7C012AD-8825-47F4-91E9-51B415C0F7A0}" srcOrd="0" destOrd="0" presId="urn:microsoft.com/office/officeart/2008/layout/VerticalCurvedList"/>
    <dgm:cxn modelId="{09B9B4E6-C4F9-4570-8EA1-29DCE5486AD2}" srcId="{B53C039C-4B8B-4AE1-9D3D-728F686FED66}" destId="{28E980AB-37BD-419E-9EAF-36BD353D2F6E}" srcOrd="1" destOrd="0" parTransId="{1F9F428F-6CCE-4825-B951-4A036CA36CA9}" sibTransId="{D2E8272C-2D5D-4036-95C4-CF9CF462D269}"/>
    <dgm:cxn modelId="{CF547EDC-E866-49C5-BF37-4978D5EEA150}" srcId="{B53C039C-4B8B-4AE1-9D3D-728F686FED66}" destId="{CC6DE0C5-7DEA-42E1-A36E-606F910296B3}" srcOrd="3" destOrd="0" parTransId="{A51CC4DF-D3C5-4AEB-ADB8-37BD751FC9CC}" sibTransId="{18A148BD-CC88-42F2-8719-55C061736EAE}"/>
    <dgm:cxn modelId="{DFEA4584-850D-471F-AB99-A49B6B9B2D22}" type="presParOf" srcId="{C7C012AD-8825-47F4-91E9-51B415C0F7A0}" destId="{44A9511E-017A-4D82-8449-D8841DCE29C6}" srcOrd="0" destOrd="0" presId="urn:microsoft.com/office/officeart/2008/layout/VerticalCurvedList"/>
    <dgm:cxn modelId="{DA74A518-7A48-4B06-A37D-6305C1FE7713}" type="presParOf" srcId="{44A9511E-017A-4D82-8449-D8841DCE29C6}" destId="{AFC1B145-C1F2-44D6-807E-EBE4311B994C}" srcOrd="0" destOrd="0" presId="urn:microsoft.com/office/officeart/2008/layout/VerticalCurvedList"/>
    <dgm:cxn modelId="{39C469E6-5DEA-49DB-9A11-C16C5C37F961}" type="presParOf" srcId="{AFC1B145-C1F2-44D6-807E-EBE4311B994C}" destId="{59B55474-CDA2-4EB7-BFE0-1928B8EEA39B}" srcOrd="0" destOrd="0" presId="urn:microsoft.com/office/officeart/2008/layout/VerticalCurvedList"/>
    <dgm:cxn modelId="{F0D1234A-9C0F-47F9-916E-7C645BE41092}" type="presParOf" srcId="{AFC1B145-C1F2-44D6-807E-EBE4311B994C}" destId="{1FFCDBAD-2161-4489-A2BA-64CA28E3E175}" srcOrd="1" destOrd="0" presId="urn:microsoft.com/office/officeart/2008/layout/VerticalCurvedList"/>
    <dgm:cxn modelId="{4E020D05-73B3-496F-B404-EA818B03DB8B}" type="presParOf" srcId="{AFC1B145-C1F2-44D6-807E-EBE4311B994C}" destId="{A54AEF36-B902-4F7B-AE91-98ACFB08208D}" srcOrd="2" destOrd="0" presId="urn:microsoft.com/office/officeart/2008/layout/VerticalCurvedList"/>
    <dgm:cxn modelId="{14B52BC6-08DA-46DA-A8A5-0A660FA93614}" type="presParOf" srcId="{AFC1B145-C1F2-44D6-807E-EBE4311B994C}" destId="{F351440A-7AEC-4C99-A704-CAAC90CF99BC}" srcOrd="3" destOrd="0" presId="urn:microsoft.com/office/officeart/2008/layout/VerticalCurvedList"/>
    <dgm:cxn modelId="{02BF4556-B5CD-4E7C-94E4-4E8303FBB320}" type="presParOf" srcId="{44A9511E-017A-4D82-8449-D8841DCE29C6}" destId="{1FF4ABC3-9A3A-4AF6-94C8-0450D9AE99DD}" srcOrd="1" destOrd="0" presId="urn:microsoft.com/office/officeart/2008/layout/VerticalCurvedList"/>
    <dgm:cxn modelId="{44D81B0A-3140-4B57-978A-8217228B545D}" type="presParOf" srcId="{44A9511E-017A-4D82-8449-D8841DCE29C6}" destId="{0F7AB5EA-44CF-4334-B71F-C223BC83B586}" srcOrd="2" destOrd="0" presId="urn:microsoft.com/office/officeart/2008/layout/VerticalCurvedList"/>
    <dgm:cxn modelId="{5019608D-C6B1-4970-9A8F-8DF58D9CED52}" type="presParOf" srcId="{0F7AB5EA-44CF-4334-B71F-C223BC83B586}" destId="{12F11DC8-581E-46C4-AFE9-DD58D03F3B04}" srcOrd="0" destOrd="0" presId="urn:microsoft.com/office/officeart/2008/layout/VerticalCurvedList"/>
    <dgm:cxn modelId="{0EACB7BF-9D5F-45D1-8B51-0FE453DB756D}" type="presParOf" srcId="{44A9511E-017A-4D82-8449-D8841DCE29C6}" destId="{8693DA99-5BF1-435A-8D5B-6C3E856B6BE9}" srcOrd="3" destOrd="0" presId="urn:microsoft.com/office/officeart/2008/layout/VerticalCurvedList"/>
    <dgm:cxn modelId="{B1EEA13E-1152-43E9-B4E0-93A0614C0610}" type="presParOf" srcId="{44A9511E-017A-4D82-8449-D8841DCE29C6}" destId="{2FB356C7-65F4-4415-9FDA-3FA6EE33359F}" srcOrd="4" destOrd="0" presId="urn:microsoft.com/office/officeart/2008/layout/VerticalCurvedList"/>
    <dgm:cxn modelId="{1AEDF91B-3C37-418A-856F-22EEDD847DC2}" type="presParOf" srcId="{2FB356C7-65F4-4415-9FDA-3FA6EE33359F}" destId="{12A2E43F-9AA5-49A1-9128-B76A36947C56}" srcOrd="0" destOrd="0" presId="urn:microsoft.com/office/officeart/2008/layout/VerticalCurvedList"/>
    <dgm:cxn modelId="{B25786B3-25BF-4489-A5A1-14B9E974F815}" type="presParOf" srcId="{44A9511E-017A-4D82-8449-D8841DCE29C6}" destId="{22DB74E5-B832-4FB3-B4D1-324220EBBA69}" srcOrd="5" destOrd="0" presId="urn:microsoft.com/office/officeart/2008/layout/VerticalCurvedList"/>
    <dgm:cxn modelId="{6CA06307-C320-4235-8B14-86945C571363}" type="presParOf" srcId="{44A9511E-017A-4D82-8449-D8841DCE29C6}" destId="{492F9022-0863-4E77-9A69-076C8345B195}" srcOrd="6" destOrd="0" presId="urn:microsoft.com/office/officeart/2008/layout/VerticalCurvedList"/>
    <dgm:cxn modelId="{96FA49D1-A3B2-468D-BD68-C11D6500A988}" type="presParOf" srcId="{492F9022-0863-4E77-9A69-076C8345B195}" destId="{4A780821-F620-4CE7-B9B7-1AFECEB5EB1D}" srcOrd="0" destOrd="0" presId="urn:microsoft.com/office/officeart/2008/layout/VerticalCurvedList"/>
    <dgm:cxn modelId="{1FF5F8AA-AAE3-40BA-99DC-E8976B1AF95C}" type="presParOf" srcId="{44A9511E-017A-4D82-8449-D8841DCE29C6}" destId="{09D9AA06-1B4E-4ED5-9202-90CE77C47748}" srcOrd="7" destOrd="0" presId="urn:microsoft.com/office/officeart/2008/layout/VerticalCurvedList"/>
    <dgm:cxn modelId="{54E31AC7-71F6-4BDC-ABFE-5DD36F8BF039}" type="presParOf" srcId="{44A9511E-017A-4D82-8449-D8841DCE29C6}" destId="{A4D2AE20-4313-4117-9606-18FF99F4991A}" srcOrd="8" destOrd="0" presId="urn:microsoft.com/office/officeart/2008/layout/VerticalCurvedList"/>
    <dgm:cxn modelId="{C17368DA-4311-489C-B6AA-F04C1496D04B}" type="presParOf" srcId="{A4D2AE20-4313-4117-9606-18FF99F4991A}" destId="{246B14D3-693B-4D7A-A567-9B01396D2B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FB07AF-F372-4C70-AE49-15798169ACBF}" type="doc">
      <dgm:prSet loTypeId="urn:microsoft.com/office/officeart/2005/8/layout/hChevron3" loCatId="process" qsTypeId="urn:microsoft.com/office/officeart/2005/8/quickstyle/3d5" qsCatId="3D" csTypeId="urn:microsoft.com/office/officeart/2005/8/colors/colorful1" csCatId="colorful" phldr="1"/>
      <dgm:spPr/>
    </dgm:pt>
    <dgm:pt modelId="{773C653E-3870-4673-B3C8-6BBD9B54D9DE}">
      <dgm:prSet phldrT="[テキスト]" custT="1"/>
      <dgm:spPr/>
      <dgm:t>
        <a:bodyPr/>
        <a:lstStyle/>
        <a:p>
          <a:r>
            <a:rPr kumimoji="1" lang="en-US" altLang="ja-JP" sz="2400" dirty="0" smtClean="0"/>
            <a:t>Average</a:t>
          </a:r>
          <a:endParaRPr kumimoji="1" lang="ja-JP" altLang="en-US" sz="2400" dirty="0"/>
        </a:p>
      </dgm:t>
    </dgm:pt>
    <dgm:pt modelId="{3BB06F6C-DEB0-430F-B8EC-A724680CBA33}" type="parTrans" cxnId="{1217A3E9-C64C-4F28-82D2-6418628737E5}">
      <dgm:prSet/>
      <dgm:spPr/>
      <dgm:t>
        <a:bodyPr/>
        <a:lstStyle/>
        <a:p>
          <a:endParaRPr kumimoji="1" lang="ja-JP" altLang="en-US"/>
        </a:p>
      </dgm:t>
    </dgm:pt>
    <dgm:pt modelId="{7C122FBE-EA8E-4970-9247-0261AF41A4D7}" type="sibTrans" cxnId="{1217A3E9-C64C-4F28-82D2-6418628737E5}">
      <dgm:prSet/>
      <dgm:spPr/>
      <dgm:t>
        <a:bodyPr/>
        <a:lstStyle/>
        <a:p>
          <a:endParaRPr kumimoji="1" lang="ja-JP" altLang="en-US"/>
        </a:p>
      </dgm:t>
    </dgm:pt>
    <dgm:pt modelId="{FA9A3E83-D0C2-4B2F-9A4B-F7E2A9B55D04}">
      <dgm:prSet phldrT="[テキスト]" custT="1"/>
      <dgm:spPr/>
      <dgm:t>
        <a:bodyPr/>
        <a:lstStyle/>
        <a:p>
          <a:r>
            <a:rPr kumimoji="1" lang="en-US" altLang="ja-JP" sz="3200" dirty="0" smtClean="0"/>
            <a:t>Super</a:t>
          </a:r>
          <a:r>
            <a:rPr kumimoji="1" lang="ja-JP" altLang="en-US" sz="1800" dirty="0" smtClean="0"/>
            <a:t>　</a:t>
          </a:r>
          <a:r>
            <a:rPr kumimoji="1" lang="en-US" altLang="ja-JP" sz="2800" dirty="0" smtClean="0"/>
            <a:t>Hit</a:t>
          </a:r>
          <a:endParaRPr kumimoji="1" lang="ja-JP" altLang="en-US" sz="2800" dirty="0"/>
        </a:p>
      </dgm:t>
    </dgm:pt>
    <dgm:pt modelId="{6ED9F7E6-65B2-48A0-A1D8-C47175359EDF}" type="parTrans" cxnId="{90EF6881-1837-4F84-AD8E-971076A0DBE2}">
      <dgm:prSet/>
      <dgm:spPr/>
      <dgm:t>
        <a:bodyPr/>
        <a:lstStyle/>
        <a:p>
          <a:endParaRPr kumimoji="1" lang="ja-JP" altLang="en-US"/>
        </a:p>
      </dgm:t>
    </dgm:pt>
    <dgm:pt modelId="{4D6F4F69-9FFC-4794-91B7-93F1489EB133}" type="sibTrans" cxnId="{90EF6881-1837-4F84-AD8E-971076A0DBE2}">
      <dgm:prSet/>
      <dgm:spPr/>
      <dgm:t>
        <a:bodyPr/>
        <a:lstStyle/>
        <a:p>
          <a:endParaRPr kumimoji="1" lang="ja-JP" altLang="en-US"/>
        </a:p>
      </dgm:t>
    </dgm:pt>
    <dgm:pt modelId="{2AB20226-5D77-4EF0-A743-C4694B9CC6BD}">
      <dgm:prSet phldrT="[テキスト]" custT="1"/>
      <dgm:spPr/>
      <dgm:t>
        <a:bodyPr/>
        <a:lstStyle/>
        <a:p>
          <a:r>
            <a:rPr kumimoji="1" lang="en-US" altLang="ja-JP" sz="2800" dirty="0" smtClean="0"/>
            <a:t>Block-buster</a:t>
          </a:r>
          <a:endParaRPr kumimoji="1" lang="ja-JP" altLang="en-US" sz="2800" dirty="0"/>
        </a:p>
      </dgm:t>
    </dgm:pt>
    <dgm:pt modelId="{35170D0A-D454-4EF9-A599-23A4DB829131}" type="parTrans" cxnId="{645AD5A1-9BDC-4683-99D8-EAAC931F4189}">
      <dgm:prSet/>
      <dgm:spPr/>
      <dgm:t>
        <a:bodyPr/>
        <a:lstStyle/>
        <a:p>
          <a:endParaRPr kumimoji="1" lang="ja-JP" altLang="en-US"/>
        </a:p>
      </dgm:t>
    </dgm:pt>
    <dgm:pt modelId="{11551E19-3FC8-4880-84F5-628309919BB6}" type="sibTrans" cxnId="{645AD5A1-9BDC-4683-99D8-EAAC931F4189}">
      <dgm:prSet/>
      <dgm:spPr/>
      <dgm:t>
        <a:bodyPr/>
        <a:lstStyle/>
        <a:p>
          <a:endParaRPr kumimoji="1" lang="ja-JP" altLang="en-US"/>
        </a:p>
      </dgm:t>
    </dgm:pt>
    <dgm:pt modelId="{3DBA030E-CE2A-4F42-9CA1-202E68A41823}">
      <dgm:prSet custT="1"/>
      <dgm:spPr/>
      <dgm:t>
        <a:bodyPr/>
        <a:lstStyle/>
        <a:p>
          <a:r>
            <a:rPr kumimoji="1" lang="en-US" altLang="ja-JP" sz="3600" dirty="0" smtClean="0"/>
            <a:t>Disaster</a:t>
          </a:r>
          <a:endParaRPr kumimoji="1" lang="ja-JP" altLang="en-US" sz="3600" dirty="0"/>
        </a:p>
      </dgm:t>
    </dgm:pt>
    <dgm:pt modelId="{FB47E6BA-FD45-4881-8C7D-D6A1E7F93444}" type="parTrans" cxnId="{EEA137B5-7346-484F-A949-7C73D4565F70}">
      <dgm:prSet/>
      <dgm:spPr/>
      <dgm:t>
        <a:bodyPr/>
        <a:lstStyle/>
        <a:p>
          <a:endParaRPr kumimoji="1" lang="ja-JP" altLang="en-US"/>
        </a:p>
      </dgm:t>
    </dgm:pt>
    <dgm:pt modelId="{5C1FE286-2671-40DA-96EE-4A0F33B5E827}" type="sibTrans" cxnId="{EEA137B5-7346-484F-A949-7C73D4565F70}">
      <dgm:prSet/>
      <dgm:spPr/>
      <dgm:t>
        <a:bodyPr/>
        <a:lstStyle/>
        <a:p>
          <a:endParaRPr kumimoji="1" lang="ja-JP" altLang="en-US"/>
        </a:p>
      </dgm:t>
    </dgm:pt>
    <dgm:pt modelId="{EDF07BF7-B24E-4B95-B98D-7E3F570BDDBD}">
      <dgm:prSet custT="1"/>
      <dgm:spPr/>
      <dgm:t>
        <a:bodyPr/>
        <a:lstStyle/>
        <a:p>
          <a:r>
            <a:rPr kumimoji="1" lang="en-US" altLang="ja-JP" sz="4400" dirty="0" smtClean="0"/>
            <a:t>Flop</a:t>
          </a:r>
          <a:endParaRPr kumimoji="1" lang="ja-JP" altLang="en-US" sz="4400" dirty="0"/>
        </a:p>
      </dgm:t>
    </dgm:pt>
    <dgm:pt modelId="{FC76615A-0577-4832-A793-33C1003A383C}" type="parTrans" cxnId="{E9CFDE82-779D-4B20-81A1-000ADB2ACF12}">
      <dgm:prSet/>
      <dgm:spPr/>
      <dgm:t>
        <a:bodyPr/>
        <a:lstStyle/>
        <a:p>
          <a:endParaRPr kumimoji="1" lang="ja-JP" altLang="en-US"/>
        </a:p>
      </dgm:t>
    </dgm:pt>
    <dgm:pt modelId="{B451D4DC-B7CA-46E9-97F3-59DAA8A242C6}" type="sibTrans" cxnId="{E9CFDE82-779D-4B20-81A1-000ADB2ACF12}">
      <dgm:prSet/>
      <dgm:spPr/>
      <dgm:t>
        <a:bodyPr/>
        <a:lstStyle/>
        <a:p>
          <a:endParaRPr kumimoji="1" lang="ja-JP" altLang="en-US"/>
        </a:p>
      </dgm:t>
    </dgm:pt>
    <dgm:pt modelId="{1CDF9B51-8C71-47BD-94E0-2D11EBD067A5}">
      <dgm:prSet/>
      <dgm:spPr/>
      <dgm:t>
        <a:bodyPr/>
        <a:lstStyle/>
        <a:p>
          <a:r>
            <a:rPr kumimoji="1" lang="en-US" altLang="ja-JP" dirty="0" smtClean="0"/>
            <a:t>Hit</a:t>
          </a:r>
        </a:p>
      </dgm:t>
    </dgm:pt>
    <dgm:pt modelId="{AEF07A17-D520-4DC6-BA5E-21F863E1C319}" type="parTrans" cxnId="{2DE79A2A-E3C3-4159-8695-5137407BED97}">
      <dgm:prSet/>
      <dgm:spPr/>
      <dgm:t>
        <a:bodyPr/>
        <a:lstStyle/>
        <a:p>
          <a:endParaRPr kumimoji="1" lang="ja-JP" altLang="en-US"/>
        </a:p>
      </dgm:t>
    </dgm:pt>
    <dgm:pt modelId="{3D243B37-640B-4CF4-95DF-6C37DF2A42A5}" type="sibTrans" cxnId="{2DE79A2A-E3C3-4159-8695-5137407BED97}">
      <dgm:prSet/>
      <dgm:spPr/>
      <dgm:t>
        <a:bodyPr/>
        <a:lstStyle/>
        <a:p>
          <a:endParaRPr kumimoji="1" lang="ja-JP" altLang="en-US"/>
        </a:p>
      </dgm:t>
    </dgm:pt>
    <dgm:pt modelId="{0AB0A4C2-65C2-4063-BC38-881544E08253}" type="pres">
      <dgm:prSet presAssocID="{6BFB07AF-F372-4C70-AE49-15798169ACBF}" presName="Name0" presStyleCnt="0">
        <dgm:presLayoutVars>
          <dgm:dir/>
          <dgm:resizeHandles val="exact"/>
        </dgm:presLayoutVars>
      </dgm:prSet>
      <dgm:spPr/>
    </dgm:pt>
    <dgm:pt modelId="{9C7227C3-36D9-4938-95BF-488C63E5A566}" type="pres">
      <dgm:prSet presAssocID="{3DBA030E-CE2A-4F42-9CA1-202E68A41823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3BD815D-E8B6-4362-A5F9-305873F79B83}" type="pres">
      <dgm:prSet presAssocID="{5C1FE286-2671-40DA-96EE-4A0F33B5E827}" presName="parSpace" presStyleCnt="0"/>
      <dgm:spPr/>
    </dgm:pt>
    <dgm:pt modelId="{4ED49EC4-C935-4C5E-A075-9FABCCA97206}" type="pres">
      <dgm:prSet presAssocID="{EDF07BF7-B24E-4B95-B98D-7E3F570BDDBD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C277936-8EFB-4499-8815-EA12344CA0DB}" type="pres">
      <dgm:prSet presAssocID="{B451D4DC-B7CA-46E9-97F3-59DAA8A242C6}" presName="parSpace" presStyleCnt="0"/>
      <dgm:spPr/>
    </dgm:pt>
    <dgm:pt modelId="{1DBAE4DA-2D62-4B37-9A80-A16EA157A053}" type="pres">
      <dgm:prSet presAssocID="{773C653E-3870-4673-B3C8-6BBD9B54D9DE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6DE9DDF-E42B-4C96-A8E0-3A689BF5E35A}" type="pres">
      <dgm:prSet presAssocID="{7C122FBE-EA8E-4970-9247-0261AF41A4D7}" presName="parSpace" presStyleCnt="0"/>
      <dgm:spPr/>
    </dgm:pt>
    <dgm:pt modelId="{A3CFA1DC-6408-46AD-9038-A095F33A1ECD}" type="pres">
      <dgm:prSet presAssocID="{1CDF9B51-8C71-47BD-94E0-2D11EBD067A5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D39E0F7-350A-40A1-85D0-47944D947430}" type="pres">
      <dgm:prSet presAssocID="{3D243B37-640B-4CF4-95DF-6C37DF2A42A5}" presName="parSpace" presStyleCnt="0"/>
      <dgm:spPr/>
    </dgm:pt>
    <dgm:pt modelId="{5A462979-780F-4149-9362-6A5D713384D9}" type="pres">
      <dgm:prSet presAssocID="{FA9A3E83-D0C2-4B2F-9A4B-F7E2A9B55D04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E4A9E21-6B74-4949-9A15-D06B8856D601}" type="pres">
      <dgm:prSet presAssocID="{4D6F4F69-9FFC-4794-91B7-93F1489EB133}" presName="parSpace" presStyleCnt="0"/>
      <dgm:spPr/>
    </dgm:pt>
    <dgm:pt modelId="{A98B22BB-7807-43A0-9D9E-7072884283FF}" type="pres">
      <dgm:prSet presAssocID="{2AB20226-5D77-4EF0-A743-C4694B9CC6BD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4812AFF-B33A-4E46-B607-09850F97CD25}" type="presOf" srcId="{1CDF9B51-8C71-47BD-94E0-2D11EBD067A5}" destId="{A3CFA1DC-6408-46AD-9038-A095F33A1ECD}" srcOrd="0" destOrd="0" presId="urn:microsoft.com/office/officeart/2005/8/layout/hChevron3"/>
    <dgm:cxn modelId="{EEA137B5-7346-484F-A949-7C73D4565F70}" srcId="{6BFB07AF-F372-4C70-AE49-15798169ACBF}" destId="{3DBA030E-CE2A-4F42-9CA1-202E68A41823}" srcOrd="0" destOrd="0" parTransId="{FB47E6BA-FD45-4881-8C7D-D6A1E7F93444}" sibTransId="{5C1FE286-2671-40DA-96EE-4A0F33B5E827}"/>
    <dgm:cxn modelId="{95ED31BD-2505-43B6-9D3A-B1A68DC59D31}" type="presOf" srcId="{FA9A3E83-D0C2-4B2F-9A4B-F7E2A9B55D04}" destId="{5A462979-780F-4149-9362-6A5D713384D9}" srcOrd="0" destOrd="0" presId="urn:microsoft.com/office/officeart/2005/8/layout/hChevron3"/>
    <dgm:cxn modelId="{919DCE3C-C972-4F6F-A041-C84BEE94EB83}" type="presOf" srcId="{6BFB07AF-F372-4C70-AE49-15798169ACBF}" destId="{0AB0A4C2-65C2-4063-BC38-881544E08253}" srcOrd="0" destOrd="0" presId="urn:microsoft.com/office/officeart/2005/8/layout/hChevron3"/>
    <dgm:cxn modelId="{74C4EDFF-8978-4983-98ED-F0CA72402021}" type="presOf" srcId="{EDF07BF7-B24E-4B95-B98D-7E3F570BDDBD}" destId="{4ED49EC4-C935-4C5E-A075-9FABCCA97206}" srcOrd="0" destOrd="0" presId="urn:microsoft.com/office/officeart/2005/8/layout/hChevron3"/>
    <dgm:cxn modelId="{E9CFDE82-779D-4B20-81A1-000ADB2ACF12}" srcId="{6BFB07AF-F372-4C70-AE49-15798169ACBF}" destId="{EDF07BF7-B24E-4B95-B98D-7E3F570BDDBD}" srcOrd="1" destOrd="0" parTransId="{FC76615A-0577-4832-A793-33C1003A383C}" sibTransId="{B451D4DC-B7CA-46E9-97F3-59DAA8A242C6}"/>
    <dgm:cxn modelId="{90EF6881-1837-4F84-AD8E-971076A0DBE2}" srcId="{6BFB07AF-F372-4C70-AE49-15798169ACBF}" destId="{FA9A3E83-D0C2-4B2F-9A4B-F7E2A9B55D04}" srcOrd="4" destOrd="0" parTransId="{6ED9F7E6-65B2-48A0-A1D8-C47175359EDF}" sibTransId="{4D6F4F69-9FFC-4794-91B7-93F1489EB133}"/>
    <dgm:cxn modelId="{645AD5A1-9BDC-4683-99D8-EAAC931F4189}" srcId="{6BFB07AF-F372-4C70-AE49-15798169ACBF}" destId="{2AB20226-5D77-4EF0-A743-C4694B9CC6BD}" srcOrd="5" destOrd="0" parTransId="{35170D0A-D454-4EF9-A599-23A4DB829131}" sibTransId="{11551E19-3FC8-4880-84F5-628309919BB6}"/>
    <dgm:cxn modelId="{1217A3E9-C64C-4F28-82D2-6418628737E5}" srcId="{6BFB07AF-F372-4C70-AE49-15798169ACBF}" destId="{773C653E-3870-4673-B3C8-6BBD9B54D9DE}" srcOrd="2" destOrd="0" parTransId="{3BB06F6C-DEB0-430F-B8EC-A724680CBA33}" sibTransId="{7C122FBE-EA8E-4970-9247-0261AF41A4D7}"/>
    <dgm:cxn modelId="{04035AE4-3504-4B0C-BA4B-ED83A576FC44}" type="presOf" srcId="{2AB20226-5D77-4EF0-A743-C4694B9CC6BD}" destId="{A98B22BB-7807-43A0-9D9E-7072884283FF}" srcOrd="0" destOrd="0" presId="urn:microsoft.com/office/officeart/2005/8/layout/hChevron3"/>
    <dgm:cxn modelId="{3AA3BC2F-9580-4CEC-920B-8BDD1BD3BAA1}" type="presOf" srcId="{3DBA030E-CE2A-4F42-9CA1-202E68A41823}" destId="{9C7227C3-36D9-4938-95BF-488C63E5A566}" srcOrd="0" destOrd="0" presId="urn:microsoft.com/office/officeart/2005/8/layout/hChevron3"/>
    <dgm:cxn modelId="{390E9405-AE55-4F2C-80E6-7BDF4FB6BA75}" type="presOf" srcId="{773C653E-3870-4673-B3C8-6BBD9B54D9DE}" destId="{1DBAE4DA-2D62-4B37-9A80-A16EA157A053}" srcOrd="0" destOrd="0" presId="urn:microsoft.com/office/officeart/2005/8/layout/hChevron3"/>
    <dgm:cxn modelId="{2DE79A2A-E3C3-4159-8695-5137407BED97}" srcId="{6BFB07AF-F372-4C70-AE49-15798169ACBF}" destId="{1CDF9B51-8C71-47BD-94E0-2D11EBD067A5}" srcOrd="3" destOrd="0" parTransId="{AEF07A17-D520-4DC6-BA5E-21F863E1C319}" sibTransId="{3D243B37-640B-4CF4-95DF-6C37DF2A42A5}"/>
    <dgm:cxn modelId="{3E367C1B-90BB-4FC5-9710-B2D12AD9BFA7}" type="presParOf" srcId="{0AB0A4C2-65C2-4063-BC38-881544E08253}" destId="{9C7227C3-36D9-4938-95BF-488C63E5A566}" srcOrd="0" destOrd="0" presId="urn:microsoft.com/office/officeart/2005/8/layout/hChevron3"/>
    <dgm:cxn modelId="{C8192715-92BF-44DB-BA72-717A05298409}" type="presParOf" srcId="{0AB0A4C2-65C2-4063-BC38-881544E08253}" destId="{63BD815D-E8B6-4362-A5F9-305873F79B83}" srcOrd="1" destOrd="0" presId="urn:microsoft.com/office/officeart/2005/8/layout/hChevron3"/>
    <dgm:cxn modelId="{597EFB2F-0734-47AA-B1E5-EBA5773B0D5E}" type="presParOf" srcId="{0AB0A4C2-65C2-4063-BC38-881544E08253}" destId="{4ED49EC4-C935-4C5E-A075-9FABCCA97206}" srcOrd="2" destOrd="0" presId="urn:microsoft.com/office/officeart/2005/8/layout/hChevron3"/>
    <dgm:cxn modelId="{C790AB29-909D-4243-9F2C-BFE9FCABA18F}" type="presParOf" srcId="{0AB0A4C2-65C2-4063-BC38-881544E08253}" destId="{4C277936-8EFB-4499-8815-EA12344CA0DB}" srcOrd="3" destOrd="0" presId="urn:microsoft.com/office/officeart/2005/8/layout/hChevron3"/>
    <dgm:cxn modelId="{1DD385DB-E502-4E34-B787-0AAFCB69A08A}" type="presParOf" srcId="{0AB0A4C2-65C2-4063-BC38-881544E08253}" destId="{1DBAE4DA-2D62-4B37-9A80-A16EA157A053}" srcOrd="4" destOrd="0" presId="urn:microsoft.com/office/officeart/2005/8/layout/hChevron3"/>
    <dgm:cxn modelId="{BF64CDC2-3A9D-48F4-8E89-DF728ADAC6E7}" type="presParOf" srcId="{0AB0A4C2-65C2-4063-BC38-881544E08253}" destId="{E6DE9DDF-E42B-4C96-A8E0-3A689BF5E35A}" srcOrd="5" destOrd="0" presId="urn:microsoft.com/office/officeart/2005/8/layout/hChevron3"/>
    <dgm:cxn modelId="{7862AAD8-431B-4B92-937B-57E7F28158A7}" type="presParOf" srcId="{0AB0A4C2-65C2-4063-BC38-881544E08253}" destId="{A3CFA1DC-6408-46AD-9038-A095F33A1ECD}" srcOrd="6" destOrd="0" presId="urn:microsoft.com/office/officeart/2005/8/layout/hChevron3"/>
    <dgm:cxn modelId="{6F3EA6B6-984E-49B1-A451-D40E4317A88F}" type="presParOf" srcId="{0AB0A4C2-65C2-4063-BC38-881544E08253}" destId="{9D39E0F7-350A-40A1-85D0-47944D947430}" srcOrd="7" destOrd="0" presId="urn:microsoft.com/office/officeart/2005/8/layout/hChevron3"/>
    <dgm:cxn modelId="{D57794FC-9AD3-4480-8F96-C55B73088DE2}" type="presParOf" srcId="{0AB0A4C2-65C2-4063-BC38-881544E08253}" destId="{5A462979-780F-4149-9362-6A5D713384D9}" srcOrd="8" destOrd="0" presId="urn:microsoft.com/office/officeart/2005/8/layout/hChevron3"/>
    <dgm:cxn modelId="{E3DC62FF-00E7-4951-8F53-54784124FDF4}" type="presParOf" srcId="{0AB0A4C2-65C2-4063-BC38-881544E08253}" destId="{9E4A9E21-6B74-4949-9A15-D06B8856D601}" srcOrd="9" destOrd="0" presId="urn:microsoft.com/office/officeart/2005/8/layout/hChevron3"/>
    <dgm:cxn modelId="{FE9789B7-71D6-4112-A6E7-8BC98BDAD669}" type="presParOf" srcId="{0AB0A4C2-65C2-4063-BC38-881544E08253}" destId="{A98B22BB-7807-43A0-9D9E-7072884283FF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ED8A598-B2A1-48FA-AB01-490C0A3848D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C833A904-E97B-474F-ACA1-14761F2564CB}">
      <dgm:prSet phldrT="[テキスト]"/>
      <dgm:spPr/>
      <dgm:t>
        <a:bodyPr/>
        <a:lstStyle/>
        <a:p>
          <a:r>
            <a:rPr kumimoji="1" lang="ja-JP" altLang="en-US" dirty="0" smtClean="0"/>
            <a:t>コレクションが</a:t>
          </a:r>
          <a:r>
            <a:rPr kumimoji="1" lang="en-US" altLang="ja-JP" dirty="0" smtClean="0"/>
            <a:t>100</a:t>
          </a:r>
          <a:r>
            <a:rPr kumimoji="1" lang="ja-JP" altLang="en-US" dirty="0" smtClean="0"/>
            <a:t>カロール・ルピー以上のシングルスター映画に出演した俳優のみが入会できるクラブ</a:t>
          </a:r>
          <a:endParaRPr kumimoji="1" lang="ja-JP" altLang="en-US" dirty="0"/>
        </a:p>
      </dgm:t>
    </dgm:pt>
    <dgm:pt modelId="{FE76296F-C67C-4D87-9EB0-86AFF8399D99}" type="parTrans" cxnId="{1EC816CD-B7E5-4F75-86EC-251BD4AFF31C}">
      <dgm:prSet/>
      <dgm:spPr/>
      <dgm:t>
        <a:bodyPr/>
        <a:lstStyle/>
        <a:p>
          <a:endParaRPr kumimoji="1" lang="ja-JP" altLang="en-US"/>
        </a:p>
      </dgm:t>
    </dgm:pt>
    <dgm:pt modelId="{5A478825-B90C-4B2D-ADD5-351F8F6C54B4}" type="sibTrans" cxnId="{1EC816CD-B7E5-4F75-86EC-251BD4AFF31C}">
      <dgm:prSet/>
      <dgm:spPr/>
      <dgm:t>
        <a:bodyPr/>
        <a:lstStyle/>
        <a:p>
          <a:endParaRPr kumimoji="1" lang="ja-JP" altLang="en-US"/>
        </a:p>
      </dgm:t>
    </dgm:pt>
    <dgm:pt modelId="{B4238879-C0A4-408A-A34F-D8683F4B1944}">
      <dgm:prSet phldrT="[テキスト]"/>
      <dgm:spPr/>
      <dgm:t>
        <a:bodyPr/>
        <a:lstStyle/>
        <a:p>
          <a:r>
            <a:rPr kumimoji="1" lang="ja-JP" altLang="en-US" dirty="0" smtClean="0"/>
            <a:t>コレクション＝国内興行収入</a:t>
          </a:r>
          <a:r>
            <a:rPr kumimoji="1" lang="en-US" altLang="ja-JP" dirty="0" smtClean="0"/>
            <a:t>(</a:t>
          </a:r>
          <a:r>
            <a:rPr kumimoji="1" lang="ja-JP" altLang="en-US" dirty="0" smtClean="0"/>
            <a:t>海外の興行収入は除外</a:t>
          </a:r>
          <a:r>
            <a:rPr kumimoji="1" lang="en-US" altLang="ja-JP" dirty="0" smtClean="0"/>
            <a:t>)</a:t>
          </a:r>
          <a:endParaRPr kumimoji="1" lang="ja-JP" altLang="en-US" dirty="0"/>
        </a:p>
      </dgm:t>
    </dgm:pt>
    <dgm:pt modelId="{97155748-C619-46E1-85D0-879F90A11750}" type="parTrans" cxnId="{804996CE-9424-4EAE-97F1-14020F0D983B}">
      <dgm:prSet/>
      <dgm:spPr/>
      <dgm:t>
        <a:bodyPr/>
        <a:lstStyle/>
        <a:p>
          <a:endParaRPr kumimoji="1" lang="ja-JP" altLang="en-US"/>
        </a:p>
      </dgm:t>
    </dgm:pt>
    <dgm:pt modelId="{E984384E-7DB5-49F7-B08C-B49098F8FCC6}" type="sibTrans" cxnId="{804996CE-9424-4EAE-97F1-14020F0D983B}">
      <dgm:prSet/>
      <dgm:spPr/>
      <dgm:t>
        <a:bodyPr/>
        <a:lstStyle/>
        <a:p>
          <a:endParaRPr kumimoji="1" lang="ja-JP" altLang="en-US"/>
        </a:p>
      </dgm:t>
    </dgm:pt>
    <dgm:pt modelId="{CC48BEE2-1AD3-479D-889B-06C9D0051F19}">
      <dgm:prSet phldrT="[テキスト]"/>
      <dgm:spPr/>
      <dgm:t>
        <a:bodyPr/>
        <a:lstStyle/>
        <a:p>
          <a:r>
            <a:rPr kumimoji="1" lang="ja-JP" altLang="en-US" dirty="0" smtClean="0"/>
            <a:t>１０億ルピーが新たなヒットの指標に</a:t>
          </a:r>
          <a:endParaRPr kumimoji="1" lang="ja-JP" altLang="en-US" dirty="0"/>
        </a:p>
      </dgm:t>
    </dgm:pt>
    <dgm:pt modelId="{B5AF6C45-4E0D-49C0-82E9-A2E125E57DA4}" type="parTrans" cxnId="{D1FBC580-E270-4B67-8572-71F2C3F2499C}">
      <dgm:prSet/>
      <dgm:spPr/>
      <dgm:t>
        <a:bodyPr/>
        <a:lstStyle/>
        <a:p>
          <a:endParaRPr kumimoji="1" lang="ja-JP" altLang="en-US"/>
        </a:p>
      </dgm:t>
    </dgm:pt>
    <dgm:pt modelId="{253A49AB-387C-4AC0-9356-05C89F5B01F3}" type="sibTrans" cxnId="{D1FBC580-E270-4B67-8572-71F2C3F2499C}">
      <dgm:prSet/>
      <dgm:spPr/>
      <dgm:t>
        <a:bodyPr/>
        <a:lstStyle/>
        <a:p>
          <a:endParaRPr kumimoji="1" lang="ja-JP" altLang="en-US"/>
        </a:p>
      </dgm:t>
    </dgm:pt>
    <dgm:pt modelId="{7684E24B-B16A-499E-8C5A-F78B4838C943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53E65A0C-F38B-4C80-BABF-9CAE2CC7AF00}" type="parTrans" cxnId="{57B1C06A-351D-4F6B-AC2A-70FCC3839A25}">
      <dgm:prSet/>
      <dgm:spPr/>
      <dgm:t>
        <a:bodyPr/>
        <a:lstStyle/>
        <a:p>
          <a:endParaRPr kumimoji="1" lang="ja-JP" altLang="en-US"/>
        </a:p>
      </dgm:t>
    </dgm:pt>
    <dgm:pt modelId="{EE3530B6-C6B1-42BD-AEB0-CF28CE74FE7F}" type="sibTrans" cxnId="{57B1C06A-351D-4F6B-AC2A-70FCC3839A25}">
      <dgm:prSet/>
      <dgm:spPr/>
      <dgm:t>
        <a:bodyPr/>
        <a:lstStyle/>
        <a:p>
          <a:endParaRPr kumimoji="1" lang="ja-JP" altLang="en-US"/>
        </a:p>
      </dgm:t>
    </dgm:pt>
    <dgm:pt modelId="{3015F5ED-9555-46FC-948B-C6594DB91592}">
      <dgm:prSet phldrT="[テキスト]"/>
      <dgm:spPr/>
      <dgm:t>
        <a:bodyPr/>
        <a:lstStyle/>
        <a:p>
          <a:r>
            <a:rPr kumimoji="1" lang="en-US" altLang="ja-JP" dirty="0" smtClean="0"/>
            <a:t>100</a:t>
          </a:r>
          <a:r>
            <a:rPr kumimoji="1" lang="ja-JP" altLang="en-US" dirty="0" smtClean="0"/>
            <a:t>カロール</a:t>
          </a:r>
          <a:r>
            <a:rPr kumimoji="1" lang="en-US" altLang="ja-JP" dirty="0" smtClean="0"/>
            <a:t>(Crore/</a:t>
          </a:r>
          <a:r>
            <a:rPr kumimoji="1" lang="hi-IN" altLang="ja-JP" dirty="0" smtClean="0"/>
            <a:t>करोड़)</a:t>
          </a:r>
          <a:r>
            <a:rPr kumimoji="1" lang="ja-JP" altLang="en-US" dirty="0" smtClean="0"/>
            <a:t>＝</a:t>
          </a:r>
          <a:r>
            <a:rPr kumimoji="1" lang="en-US" altLang="ja-JP" dirty="0" smtClean="0"/>
            <a:t>10</a:t>
          </a:r>
          <a:r>
            <a:rPr kumimoji="1" lang="ja-JP" altLang="en-US" dirty="0" smtClean="0"/>
            <a:t>億</a:t>
          </a:r>
          <a:endParaRPr kumimoji="1" lang="ja-JP" altLang="en-US" dirty="0"/>
        </a:p>
      </dgm:t>
    </dgm:pt>
    <dgm:pt modelId="{8B9BE67A-2F73-457F-AB0D-2AEF6F84F0A6}" type="parTrans" cxnId="{DBE36E41-B1E5-41AD-9D41-12B50BCC681A}">
      <dgm:prSet/>
      <dgm:spPr/>
      <dgm:t>
        <a:bodyPr/>
        <a:lstStyle/>
        <a:p>
          <a:endParaRPr kumimoji="1" lang="ja-JP" altLang="en-US"/>
        </a:p>
      </dgm:t>
    </dgm:pt>
    <dgm:pt modelId="{2F66ED35-5AE2-4377-AE19-89CE681FFC41}" type="sibTrans" cxnId="{DBE36E41-B1E5-41AD-9D41-12B50BCC681A}">
      <dgm:prSet/>
      <dgm:spPr/>
      <dgm:t>
        <a:bodyPr/>
        <a:lstStyle/>
        <a:p>
          <a:endParaRPr kumimoji="1" lang="ja-JP" altLang="en-US"/>
        </a:p>
      </dgm:t>
    </dgm:pt>
    <dgm:pt modelId="{CFC64AD5-22F8-4643-AD7B-214C89EAE623}">
      <dgm:prSet phldrT="[テキスト]"/>
      <dgm:spPr/>
      <dgm:t>
        <a:bodyPr/>
        <a:lstStyle/>
        <a:p>
          <a:r>
            <a:rPr kumimoji="1" lang="ja-JP" altLang="en-US" dirty="0" smtClean="0"/>
            <a:t>シングルスター映画⇔マルチスター映画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en-US" altLang="ja-JP" dirty="0" smtClean="0"/>
            <a:t/>
          </a:r>
          <a:br>
            <a:rPr kumimoji="1" lang="en-US" altLang="ja-JP" dirty="0" smtClean="0"/>
          </a:br>
          <a:endParaRPr kumimoji="1" lang="ja-JP" altLang="en-US" dirty="0"/>
        </a:p>
      </dgm:t>
    </dgm:pt>
    <dgm:pt modelId="{AA6D7CA6-A5BB-461E-977A-69A21D142E75}" type="parTrans" cxnId="{F023F6D2-F4A6-4D93-ACD8-E4A9EE083DA6}">
      <dgm:prSet/>
      <dgm:spPr/>
      <dgm:t>
        <a:bodyPr/>
        <a:lstStyle/>
        <a:p>
          <a:endParaRPr kumimoji="1" lang="ja-JP" altLang="en-US"/>
        </a:p>
      </dgm:t>
    </dgm:pt>
    <dgm:pt modelId="{446EBCD2-8463-4713-BE0A-17EA5F6DD8A1}" type="sibTrans" cxnId="{F023F6D2-F4A6-4D93-ACD8-E4A9EE083DA6}">
      <dgm:prSet/>
      <dgm:spPr/>
      <dgm:t>
        <a:bodyPr/>
        <a:lstStyle/>
        <a:p>
          <a:endParaRPr kumimoji="1" lang="ja-JP" altLang="en-US"/>
        </a:p>
      </dgm:t>
    </dgm:pt>
    <dgm:pt modelId="{DF7BDC64-EABE-450D-AD65-E34FD0E6EAEA}" type="pres">
      <dgm:prSet presAssocID="{BED8A598-B2A1-48FA-AB01-490C0A3848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E98277A-0C5F-4BFE-8408-B4532CD0C046}" type="pres">
      <dgm:prSet presAssocID="{C833A904-E97B-474F-ACA1-14761F2564C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C38F626-7928-48EB-9410-829928D366F6}" type="pres">
      <dgm:prSet presAssocID="{C833A904-E97B-474F-ACA1-14761F2564C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D56A960-8CA2-4210-85BB-89AD23D2A814}" type="pres">
      <dgm:prSet presAssocID="{CC48BEE2-1AD3-479D-889B-06C9D0051F1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BFEF5C1-527E-4F3A-A976-76436A576BD3}" type="pres">
      <dgm:prSet presAssocID="{CC48BEE2-1AD3-479D-889B-06C9D0051F1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BE36E41-B1E5-41AD-9D41-12B50BCC681A}" srcId="{C833A904-E97B-474F-ACA1-14761F2564CB}" destId="{3015F5ED-9555-46FC-948B-C6594DB91592}" srcOrd="1" destOrd="0" parTransId="{8B9BE67A-2F73-457F-AB0D-2AEF6F84F0A6}" sibTransId="{2F66ED35-5AE2-4377-AE19-89CE681FFC41}"/>
    <dgm:cxn modelId="{ED4F51D9-6683-4A2B-964F-F6F42A5DAB4B}" type="presOf" srcId="{7684E24B-B16A-499E-8C5A-F78B4838C943}" destId="{8BFEF5C1-527E-4F3A-A976-76436A576BD3}" srcOrd="0" destOrd="0" presId="urn:microsoft.com/office/officeart/2005/8/layout/vList2"/>
    <dgm:cxn modelId="{57B1C06A-351D-4F6B-AC2A-70FCC3839A25}" srcId="{CC48BEE2-1AD3-479D-889B-06C9D0051F19}" destId="{7684E24B-B16A-499E-8C5A-F78B4838C943}" srcOrd="0" destOrd="0" parTransId="{53E65A0C-F38B-4C80-BABF-9CAE2CC7AF00}" sibTransId="{EE3530B6-C6B1-42BD-AEB0-CF28CE74FE7F}"/>
    <dgm:cxn modelId="{63DF021D-3E08-4C7F-80F5-84C07230AE08}" type="presOf" srcId="{CFC64AD5-22F8-4643-AD7B-214C89EAE623}" destId="{2C38F626-7928-48EB-9410-829928D366F6}" srcOrd="0" destOrd="2" presId="urn:microsoft.com/office/officeart/2005/8/layout/vList2"/>
    <dgm:cxn modelId="{6101ABC8-D04F-4B4C-9B42-D436B7874A8B}" type="presOf" srcId="{BED8A598-B2A1-48FA-AB01-490C0A3848D0}" destId="{DF7BDC64-EABE-450D-AD65-E34FD0E6EAEA}" srcOrd="0" destOrd="0" presId="urn:microsoft.com/office/officeart/2005/8/layout/vList2"/>
    <dgm:cxn modelId="{C93A143C-8239-4F3B-9F76-FA9CF448F05A}" type="presOf" srcId="{CC48BEE2-1AD3-479D-889B-06C9D0051F19}" destId="{FD56A960-8CA2-4210-85BB-89AD23D2A814}" srcOrd="0" destOrd="0" presId="urn:microsoft.com/office/officeart/2005/8/layout/vList2"/>
    <dgm:cxn modelId="{1EC816CD-B7E5-4F75-86EC-251BD4AFF31C}" srcId="{BED8A598-B2A1-48FA-AB01-490C0A3848D0}" destId="{C833A904-E97B-474F-ACA1-14761F2564CB}" srcOrd="0" destOrd="0" parTransId="{FE76296F-C67C-4D87-9EB0-86AFF8399D99}" sibTransId="{5A478825-B90C-4B2D-ADD5-351F8F6C54B4}"/>
    <dgm:cxn modelId="{804996CE-9424-4EAE-97F1-14020F0D983B}" srcId="{C833A904-E97B-474F-ACA1-14761F2564CB}" destId="{B4238879-C0A4-408A-A34F-D8683F4B1944}" srcOrd="0" destOrd="0" parTransId="{97155748-C619-46E1-85D0-879F90A11750}" sibTransId="{E984384E-7DB5-49F7-B08C-B49098F8FCC6}"/>
    <dgm:cxn modelId="{F023F6D2-F4A6-4D93-ACD8-E4A9EE083DA6}" srcId="{C833A904-E97B-474F-ACA1-14761F2564CB}" destId="{CFC64AD5-22F8-4643-AD7B-214C89EAE623}" srcOrd="2" destOrd="0" parTransId="{AA6D7CA6-A5BB-461E-977A-69A21D142E75}" sibTransId="{446EBCD2-8463-4713-BE0A-17EA5F6DD8A1}"/>
    <dgm:cxn modelId="{7C87ECF5-EE7A-4D13-B26A-CE55EC31006B}" type="presOf" srcId="{3015F5ED-9555-46FC-948B-C6594DB91592}" destId="{2C38F626-7928-48EB-9410-829928D366F6}" srcOrd="0" destOrd="1" presId="urn:microsoft.com/office/officeart/2005/8/layout/vList2"/>
    <dgm:cxn modelId="{64022545-D817-42B2-A9F3-E7D4C584620D}" type="presOf" srcId="{C833A904-E97B-474F-ACA1-14761F2564CB}" destId="{9E98277A-0C5F-4BFE-8408-B4532CD0C046}" srcOrd="0" destOrd="0" presId="urn:microsoft.com/office/officeart/2005/8/layout/vList2"/>
    <dgm:cxn modelId="{5BE80CEA-AFA5-433F-8533-74DAD1EA0B3F}" type="presOf" srcId="{B4238879-C0A4-408A-A34F-D8683F4B1944}" destId="{2C38F626-7928-48EB-9410-829928D366F6}" srcOrd="0" destOrd="0" presId="urn:microsoft.com/office/officeart/2005/8/layout/vList2"/>
    <dgm:cxn modelId="{D1FBC580-E270-4B67-8572-71F2C3F2499C}" srcId="{BED8A598-B2A1-48FA-AB01-490C0A3848D0}" destId="{CC48BEE2-1AD3-479D-889B-06C9D0051F19}" srcOrd="1" destOrd="0" parTransId="{B5AF6C45-4E0D-49C0-82E9-A2E125E57DA4}" sibTransId="{253A49AB-387C-4AC0-9356-05C89F5B01F3}"/>
    <dgm:cxn modelId="{3A910A4A-3F87-4225-A544-0EF15EA742F1}" type="presParOf" srcId="{DF7BDC64-EABE-450D-AD65-E34FD0E6EAEA}" destId="{9E98277A-0C5F-4BFE-8408-B4532CD0C046}" srcOrd="0" destOrd="0" presId="urn:microsoft.com/office/officeart/2005/8/layout/vList2"/>
    <dgm:cxn modelId="{3E0A9997-A119-4EB4-8376-5F5095D97D3F}" type="presParOf" srcId="{DF7BDC64-EABE-450D-AD65-E34FD0E6EAEA}" destId="{2C38F626-7928-48EB-9410-829928D366F6}" srcOrd="1" destOrd="0" presId="urn:microsoft.com/office/officeart/2005/8/layout/vList2"/>
    <dgm:cxn modelId="{B9F5815E-0003-42EF-99E0-F2F9C5971F52}" type="presParOf" srcId="{DF7BDC64-EABE-450D-AD65-E34FD0E6EAEA}" destId="{FD56A960-8CA2-4210-85BB-89AD23D2A814}" srcOrd="2" destOrd="0" presId="urn:microsoft.com/office/officeart/2005/8/layout/vList2"/>
    <dgm:cxn modelId="{E0B64348-5C61-4334-BCC6-D78E5E7E7169}" type="presParOf" srcId="{DF7BDC64-EABE-450D-AD65-E34FD0E6EAEA}" destId="{8BFEF5C1-527E-4F3A-A976-76436A576BD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83FD05-F13F-45C0-9265-8002302351A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D4E8F188-F4FF-48BD-AF31-CEA2679EF29B}">
      <dgm:prSet phldrT="[テキスト]"/>
      <dgm:spPr/>
      <dgm:t>
        <a:bodyPr/>
        <a:lstStyle/>
        <a:p>
          <a:r>
            <a:rPr kumimoji="1" lang="ja-JP" altLang="en-US" dirty="0" smtClean="0"/>
            <a:t>映画の質の向上とはあまり関係がない</a:t>
          </a:r>
          <a:endParaRPr kumimoji="1" lang="ja-JP" altLang="en-US" dirty="0"/>
        </a:p>
      </dgm:t>
    </dgm:pt>
    <dgm:pt modelId="{CE4D5236-A044-4050-9EC9-B13D474B80D3}" type="parTrans" cxnId="{0EF1CEBA-2FCC-46E2-B665-029B19F0A8E2}">
      <dgm:prSet/>
      <dgm:spPr/>
      <dgm:t>
        <a:bodyPr/>
        <a:lstStyle/>
        <a:p>
          <a:endParaRPr kumimoji="1" lang="ja-JP" altLang="en-US"/>
        </a:p>
      </dgm:t>
    </dgm:pt>
    <dgm:pt modelId="{AA0CA180-9973-47DE-BBBE-FEBC19E2D4CE}" type="sibTrans" cxnId="{0EF1CEBA-2FCC-46E2-B665-029B19F0A8E2}">
      <dgm:prSet/>
      <dgm:spPr/>
      <dgm:t>
        <a:bodyPr/>
        <a:lstStyle/>
        <a:p>
          <a:endParaRPr kumimoji="1" lang="ja-JP" altLang="en-US"/>
        </a:p>
      </dgm:t>
    </dgm:pt>
    <dgm:pt modelId="{A2AB170E-4F8C-4C6C-9CC0-A6F3CD7CECFA}">
      <dgm:prSet phldrT="[テキスト]"/>
      <dgm:spPr/>
      <dgm:t>
        <a:bodyPr/>
        <a:lstStyle/>
        <a:p>
          <a:r>
            <a:rPr kumimoji="1" lang="ja-JP" altLang="en-US" dirty="0" smtClean="0"/>
            <a:t>物価上昇に伴うチケット代の高騰</a:t>
          </a:r>
          <a:endParaRPr kumimoji="1" lang="ja-JP" altLang="en-US" dirty="0"/>
        </a:p>
      </dgm:t>
    </dgm:pt>
    <dgm:pt modelId="{49E58185-44C0-4902-BAC6-489A5023FB19}" type="parTrans" cxnId="{0D45E60A-A83E-42A4-98B0-F57646AFCEEE}">
      <dgm:prSet/>
      <dgm:spPr/>
      <dgm:t>
        <a:bodyPr/>
        <a:lstStyle/>
        <a:p>
          <a:endParaRPr kumimoji="1" lang="ja-JP" altLang="en-US"/>
        </a:p>
      </dgm:t>
    </dgm:pt>
    <dgm:pt modelId="{B4806526-7324-4100-B494-ED6C9DA64AE9}" type="sibTrans" cxnId="{0D45E60A-A83E-42A4-98B0-F57646AFCEEE}">
      <dgm:prSet/>
      <dgm:spPr/>
      <dgm:t>
        <a:bodyPr/>
        <a:lstStyle/>
        <a:p>
          <a:endParaRPr kumimoji="1" lang="ja-JP" altLang="en-US"/>
        </a:p>
      </dgm:t>
    </dgm:pt>
    <dgm:pt modelId="{CD9D52A0-88EA-40D8-9AC3-98EEFBB3467D}">
      <dgm:prSet phldrT="[テキスト]"/>
      <dgm:spPr/>
      <dgm:t>
        <a:bodyPr/>
        <a:lstStyle/>
        <a:p>
          <a:r>
            <a:rPr kumimoji="1" lang="ja-JP" altLang="en-US" dirty="0" smtClean="0"/>
            <a:t>スクリーン数の増加</a:t>
          </a:r>
          <a:endParaRPr kumimoji="1" lang="ja-JP" altLang="en-US" dirty="0"/>
        </a:p>
      </dgm:t>
    </dgm:pt>
    <dgm:pt modelId="{F121FDFC-61F8-4868-9C56-461C771A1744}" type="parTrans" cxnId="{8CC2B382-D657-43C0-BD39-2B07B1D86EF5}">
      <dgm:prSet/>
      <dgm:spPr/>
      <dgm:t>
        <a:bodyPr/>
        <a:lstStyle/>
        <a:p>
          <a:endParaRPr kumimoji="1" lang="ja-JP" altLang="en-US"/>
        </a:p>
      </dgm:t>
    </dgm:pt>
    <dgm:pt modelId="{07299BEF-E984-4DA6-B06E-72CE0E3A49A7}" type="sibTrans" cxnId="{8CC2B382-D657-43C0-BD39-2B07B1D86EF5}">
      <dgm:prSet/>
      <dgm:spPr/>
      <dgm:t>
        <a:bodyPr/>
        <a:lstStyle/>
        <a:p>
          <a:endParaRPr kumimoji="1" lang="ja-JP" altLang="en-US"/>
        </a:p>
      </dgm:t>
    </dgm:pt>
    <dgm:pt modelId="{114E0249-288E-4B1B-8229-A210CA7403A3}">
      <dgm:prSet phldrT="[テキスト]"/>
      <dgm:spPr/>
      <dgm:t>
        <a:bodyPr/>
        <a:lstStyle/>
        <a:p>
          <a:r>
            <a:rPr kumimoji="1" lang="ja-JP" altLang="en-US" dirty="0" smtClean="0"/>
            <a:t>地方で最新映画同時公開が可能に</a:t>
          </a:r>
          <a:endParaRPr kumimoji="1" lang="ja-JP" altLang="en-US" dirty="0"/>
        </a:p>
      </dgm:t>
    </dgm:pt>
    <dgm:pt modelId="{E2787EE6-6315-426E-8F9D-06E76149ADB3}" type="parTrans" cxnId="{043B6C05-03D4-4B2C-945A-F55DFB42CE67}">
      <dgm:prSet/>
      <dgm:spPr/>
      <dgm:t>
        <a:bodyPr/>
        <a:lstStyle/>
        <a:p>
          <a:endParaRPr kumimoji="1" lang="ja-JP" altLang="en-US"/>
        </a:p>
      </dgm:t>
    </dgm:pt>
    <dgm:pt modelId="{12108BBB-310E-4B37-A16B-B0AD28DDEB55}" type="sibTrans" cxnId="{043B6C05-03D4-4B2C-945A-F55DFB42CE67}">
      <dgm:prSet/>
      <dgm:spPr/>
      <dgm:t>
        <a:bodyPr/>
        <a:lstStyle/>
        <a:p>
          <a:endParaRPr kumimoji="1" lang="ja-JP" altLang="en-US"/>
        </a:p>
      </dgm:t>
    </dgm:pt>
    <dgm:pt modelId="{53ADDE52-CA9E-4DC6-A60F-D997047F048D}">
      <dgm:prSet/>
      <dgm:spPr/>
      <dgm:t>
        <a:bodyPr/>
        <a:lstStyle/>
        <a:p>
          <a:r>
            <a:rPr kumimoji="1" lang="ja-JP" altLang="en-US" dirty="0" smtClean="0"/>
            <a:t>マーケティング・広告戦略の洗練</a:t>
          </a:r>
          <a:endParaRPr kumimoji="1" lang="ja-JP" altLang="en-US" dirty="0"/>
        </a:p>
      </dgm:t>
    </dgm:pt>
    <dgm:pt modelId="{A4A3B271-F997-46F1-BF16-1C234DA3DC37}" type="parTrans" cxnId="{E3565A02-4D8A-4F34-869D-DB834347B43F}">
      <dgm:prSet/>
      <dgm:spPr/>
      <dgm:t>
        <a:bodyPr/>
        <a:lstStyle/>
        <a:p>
          <a:endParaRPr kumimoji="1" lang="ja-JP" altLang="en-US"/>
        </a:p>
      </dgm:t>
    </dgm:pt>
    <dgm:pt modelId="{330765A8-0F71-47DE-855A-F9434A1F15C4}" type="sibTrans" cxnId="{E3565A02-4D8A-4F34-869D-DB834347B43F}">
      <dgm:prSet/>
      <dgm:spPr/>
      <dgm:t>
        <a:bodyPr/>
        <a:lstStyle/>
        <a:p>
          <a:endParaRPr kumimoji="1" lang="ja-JP" altLang="en-US"/>
        </a:p>
      </dgm:t>
    </dgm:pt>
    <dgm:pt modelId="{74D2C599-1FAA-45D1-BEDE-ECFEEC99D901}" type="pres">
      <dgm:prSet presAssocID="{2483FD05-F13F-45C0-9265-8002302351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A2CF292-8EBC-443F-8B47-045AE20AA7DF}" type="pres">
      <dgm:prSet presAssocID="{D4E8F188-F4FF-48BD-AF31-CEA2679EF2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89F19E-CE16-43DD-935B-5CB114D4C2D3}" type="pres">
      <dgm:prSet presAssocID="{AA0CA180-9973-47DE-BBBE-FEBC19E2D4CE}" presName="spacer" presStyleCnt="0"/>
      <dgm:spPr/>
    </dgm:pt>
    <dgm:pt modelId="{373015D0-E828-462E-A38F-6BDE364BA2CE}" type="pres">
      <dgm:prSet presAssocID="{A2AB170E-4F8C-4C6C-9CC0-A6F3CD7CECF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A6C5F08-A280-4EC4-845D-CE7C0E6DF4DC}" type="pres">
      <dgm:prSet presAssocID="{B4806526-7324-4100-B494-ED6C9DA64AE9}" presName="spacer" presStyleCnt="0"/>
      <dgm:spPr/>
    </dgm:pt>
    <dgm:pt modelId="{389ED5C8-DCC1-4700-9416-54164EAC003F}" type="pres">
      <dgm:prSet presAssocID="{CD9D52A0-88EA-40D8-9AC3-98EEFBB3467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32E2228-D003-4DD1-8F5E-57376E8DA555}" type="pres">
      <dgm:prSet presAssocID="{07299BEF-E984-4DA6-B06E-72CE0E3A49A7}" presName="spacer" presStyleCnt="0"/>
      <dgm:spPr/>
    </dgm:pt>
    <dgm:pt modelId="{1BD26772-2DED-400A-8385-DC772F03CB0F}" type="pres">
      <dgm:prSet presAssocID="{114E0249-288E-4B1B-8229-A210CA7403A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316525-7B86-45AB-B196-C20303B698A4}" type="pres">
      <dgm:prSet presAssocID="{12108BBB-310E-4B37-A16B-B0AD28DDEB55}" presName="spacer" presStyleCnt="0"/>
      <dgm:spPr/>
    </dgm:pt>
    <dgm:pt modelId="{BD932217-A687-4E84-BDCB-B5A6DEB052DB}" type="pres">
      <dgm:prSet presAssocID="{53ADDE52-CA9E-4DC6-A60F-D997047F048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FF5316F-E4FB-4A4A-A9FB-555EC733FE61}" type="presOf" srcId="{53ADDE52-CA9E-4DC6-A60F-D997047F048D}" destId="{BD932217-A687-4E84-BDCB-B5A6DEB052DB}" srcOrd="0" destOrd="0" presId="urn:microsoft.com/office/officeart/2005/8/layout/vList2"/>
    <dgm:cxn modelId="{C95FFA6B-207E-4A2D-A408-568A6A05A069}" type="presOf" srcId="{2483FD05-F13F-45C0-9265-8002302351A7}" destId="{74D2C599-1FAA-45D1-BEDE-ECFEEC99D901}" srcOrd="0" destOrd="0" presId="urn:microsoft.com/office/officeart/2005/8/layout/vList2"/>
    <dgm:cxn modelId="{0D45E60A-A83E-42A4-98B0-F57646AFCEEE}" srcId="{2483FD05-F13F-45C0-9265-8002302351A7}" destId="{A2AB170E-4F8C-4C6C-9CC0-A6F3CD7CECFA}" srcOrd="1" destOrd="0" parTransId="{49E58185-44C0-4902-BAC6-489A5023FB19}" sibTransId="{B4806526-7324-4100-B494-ED6C9DA64AE9}"/>
    <dgm:cxn modelId="{043B6C05-03D4-4B2C-945A-F55DFB42CE67}" srcId="{2483FD05-F13F-45C0-9265-8002302351A7}" destId="{114E0249-288E-4B1B-8229-A210CA7403A3}" srcOrd="3" destOrd="0" parTransId="{E2787EE6-6315-426E-8F9D-06E76149ADB3}" sibTransId="{12108BBB-310E-4B37-A16B-B0AD28DDEB55}"/>
    <dgm:cxn modelId="{A9092BF1-9966-4C15-8EB2-2C30EBE99F29}" type="presOf" srcId="{114E0249-288E-4B1B-8229-A210CA7403A3}" destId="{1BD26772-2DED-400A-8385-DC772F03CB0F}" srcOrd="0" destOrd="0" presId="urn:microsoft.com/office/officeart/2005/8/layout/vList2"/>
    <dgm:cxn modelId="{E3565A02-4D8A-4F34-869D-DB834347B43F}" srcId="{2483FD05-F13F-45C0-9265-8002302351A7}" destId="{53ADDE52-CA9E-4DC6-A60F-D997047F048D}" srcOrd="4" destOrd="0" parTransId="{A4A3B271-F997-46F1-BF16-1C234DA3DC37}" sibTransId="{330765A8-0F71-47DE-855A-F9434A1F15C4}"/>
    <dgm:cxn modelId="{0EF1CEBA-2FCC-46E2-B665-029B19F0A8E2}" srcId="{2483FD05-F13F-45C0-9265-8002302351A7}" destId="{D4E8F188-F4FF-48BD-AF31-CEA2679EF29B}" srcOrd="0" destOrd="0" parTransId="{CE4D5236-A044-4050-9EC9-B13D474B80D3}" sibTransId="{AA0CA180-9973-47DE-BBBE-FEBC19E2D4CE}"/>
    <dgm:cxn modelId="{8CC2B382-D657-43C0-BD39-2B07B1D86EF5}" srcId="{2483FD05-F13F-45C0-9265-8002302351A7}" destId="{CD9D52A0-88EA-40D8-9AC3-98EEFBB3467D}" srcOrd="2" destOrd="0" parTransId="{F121FDFC-61F8-4868-9C56-461C771A1744}" sibTransId="{07299BEF-E984-4DA6-B06E-72CE0E3A49A7}"/>
    <dgm:cxn modelId="{70F97102-BB02-42DE-8831-4ACA2E9CE063}" type="presOf" srcId="{D4E8F188-F4FF-48BD-AF31-CEA2679EF29B}" destId="{3A2CF292-8EBC-443F-8B47-045AE20AA7DF}" srcOrd="0" destOrd="0" presId="urn:microsoft.com/office/officeart/2005/8/layout/vList2"/>
    <dgm:cxn modelId="{6D4D307D-D8D7-4E62-83BB-6CB0C8666175}" type="presOf" srcId="{CD9D52A0-88EA-40D8-9AC3-98EEFBB3467D}" destId="{389ED5C8-DCC1-4700-9416-54164EAC003F}" srcOrd="0" destOrd="0" presId="urn:microsoft.com/office/officeart/2005/8/layout/vList2"/>
    <dgm:cxn modelId="{309FE198-C758-40A3-9A72-B4F37F60711D}" type="presOf" srcId="{A2AB170E-4F8C-4C6C-9CC0-A6F3CD7CECFA}" destId="{373015D0-E828-462E-A38F-6BDE364BA2CE}" srcOrd="0" destOrd="0" presId="urn:microsoft.com/office/officeart/2005/8/layout/vList2"/>
    <dgm:cxn modelId="{315CD59B-DA65-45B1-82BB-B1BF9911C0BD}" type="presParOf" srcId="{74D2C599-1FAA-45D1-BEDE-ECFEEC99D901}" destId="{3A2CF292-8EBC-443F-8B47-045AE20AA7DF}" srcOrd="0" destOrd="0" presId="urn:microsoft.com/office/officeart/2005/8/layout/vList2"/>
    <dgm:cxn modelId="{DE6CCC44-4B86-4F66-94F7-F764F22C49BC}" type="presParOf" srcId="{74D2C599-1FAA-45D1-BEDE-ECFEEC99D901}" destId="{8089F19E-CE16-43DD-935B-5CB114D4C2D3}" srcOrd="1" destOrd="0" presId="urn:microsoft.com/office/officeart/2005/8/layout/vList2"/>
    <dgm:cxn modelId="{88E2B3DB-0480-4C04-B3F1-527455396FF5}" type="presParOf" srcId="{74D2C599-1FAA-45D1-BEDE-ECFEEC99D901}" destId="{373015D0-E828-462E-A38F-6BDE364BA2CE}" srcOrd="2" destOrd="0" presId="urn:microsoft.com/office/officeart/2005/8/layout/vList2"/>
    <dgm:cxn modelId="{1F318E27-753E-4395-A247-13DD8C42F5B3}" type="presParOf" srcId="{74D2C599-1FAA-45D1-BEDE-ECFEEC99D901}" destId="{5A6C5F08-A280-4EC4-845D-CE7C0E6DF4DC}" srcOrd="3" destOrd="0" presId="urn:microsoft.com/office/officeart/2005/8/layout/vList2"/>
    <dgm:cxn modelId="{CE5F7B5A-1729-4610-9796-30FFDECFE1D5}" type="presParOf" srcId="{74D2C599-1FAA-45D1-BEDE-ECFEEC99D901}" destId="{389ED5C8-DCC1-4700-9416-54164EAC003F}" srcOrd="4" destOrd="0" presId="urn:microsoft.com/office/officeart/2005/8/layout/vList2"/>
    <dgm:cxn modelId="{6E56024B-DA06-4778-AEA9-5DBD819A0125}" type="presParOf" srcId="{74D2C599-1FAA-45D1-BEDE-ECFEEC99D901}" destId="{032E2228-D003-4DD1-8F5E-57376E8DA555}" srcOrd="5" destOrd="0" presId="urn:microsoft.com/office/officeart/2005/8/layout/vList2"/>
    <dgm:cxn modelId="{F4A163D3-74AB-4B7F-A68D-B11518939106}" type="presParOf" srcId="{74D2C599-1FAA-45D1-BEDE-ECFEEC99D901}" destId="{1BD26772-2DED-400A-8385-DC772F03CB0F}" srcOrd="6" destOrd="0" presId="urn:microsoft.com/office/officeart/2005/8/layout/vList2"/>
    <dgm:cxn modelId="{6170B9B9-C0FF-4509-B313-274CD7505F28}" type="presParOf" srcId="{74D2C599-1FAA-45D1-BEDE-ECFEEC99D901}" destId="{D6316525-7B86-45AB-B196-C20303B698A4}" srcOrd="7" destOrd="0" presId="urn:microsoft.com/office/officeart/2005/8/layout/vList2"/>
    <dgm:cxn modelId="{3673797F-48A9-4353-9249-C82D6FE50CF5}" type="presParOf" srcId="{74D2C599-1FAA-45D1-BEDE-ECFEEC99D901}" destId="{BD932217-A687-4E84-BDCB-B5A6DEB052D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483FD05-F13F-45C0-9265-8002302351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D4E8F188-F4FF-48BD-AF31-CEA2679EF29B}">
      <dgm:prSet phldrT="[テキスト]"/>
      <dgm:spPr/>
      <dgm:t>
        <a:bodyPr/>
        <a:lstStyle/>
        <a:p>
          <a:r>
            <a:rPr kumimoji="1" lang="ja-JP" altLang="en-US" dirty="0" smtClean="0"/>
            <a:t>大衆向け映画</a:t>
          </a:r>
          <a:r>
            <a:rPr kumimoji="1" lang="en-US" altLang="ja-JP" dirty="0" smtClean="0"/>
            <a:t>(</a:t>
          </a:r>
          <a:r>
            <a:rPr kumimoji="1" lang="ja-JP" altLang="en-US" dirty="0" smtClean="0"/>
            <a:t>アクション、コメディー</a:t>
          </a:r>
          <a:r>
            <a:rPr kumimoji="1" lang="en-US" altLang="ja-JP" dirty="0" smtClean="0"/>
            <a:t>)</a:t>
          </a:r>
          <a:endParaRPr kumimoji="1" lang="ja-JP" altLang="en-US" dirty="0"/>
        </a:p>
      </dgm:t>
    </dgm:pt>
    <dgm:pt modelId="{CE4D5236-A044-4050-9EC9-B13D474B80D3}" type="parTrans" cxnId="{0EF1CEBA-2FCC-46E2-B665-029B19F0A8E2}">
      <dgm:prSet/>
      <dgm:spPr/>
      <dgm:t>
        <a:bodyPr/>
        <a:lstStyle/>
        <a:p>
          <a:endParaRPr kumimoji="1" lang="ja-JP" altLang="en-US"/>
        </a:p>
      </dgm:t>
    </dgm:pt>
    <dgm:pt modelId="{AA0CA180-9973-47DE-BBBE-FEBC19E2D4CE}" type="sibTrans" cxnId="{0EF1CEBA-2FCC-46E2-B665-029B19F0A8E2}">
      <dgm:prSet/>
      <dgm:spPr/>
      <dgm:t>
        <a:bodyPr/>
        <a:lstStyle/>
        <a:p>
          <a:endParaRPr kumimoji="1" lang="ja-JP" altLang="en-US"/>
        </a:p>
      </dgm:t>
    </dgm:pt>
    <dgm:pt modelId="{A2AB170E-4F8C-4C6C-9CC0-A6F3CD7CECFA}">
      <dgm:prSet phldrT="[テキスト]"/>
      <dgm:spPr/>
      <dgm:t>
        <a:bodyPr/>
        <a:lstStyle/>
        <a:p>
          <a:r>
            <a:rPr kumimoji="1" lang="ja-JP" altLang="en-US" dirty="0" smtClean="0"/>
            <a:t>大スター指向</a:t>
          </a:r>
          <a:r>
            <a:rPr kumimoji="1" lang="en-US" altLang="ja-JP" dirty="0" smtClean="0"/>
            <a:t>(</a:t>
          </a:r>
          <a:r>
            <a:rPr kumimoji="1" lang="ja-JP" altLang="en-US" dirty="0" smtClean="0"/>
            <a:t>３カーンなど</a:t>
          </a:r>
          <a:r>
            <a:rPr kumimoji="1" lang="en-US" altLang="ja-JP" dirty="0" smtClean="0"/>
            <a:t>)</a:t>
          </a:r>
          <a:endParaRPr kumimoji="1" lang="ja-JP" altLang="en-US" dirty="0"/>
        </a:p>
      </dgm:t>
    </dgm:pt>
    <dgm:pt modelId="{49E58185-44C0-4902-BAC6-489A5023FB19}" type="parTrans" cxnId="{0D45E60A-A83E-42A4-98B0-F57646AFCEEE}">
      <dgm:prSet/>
      <dgm:spPr/>
      <dgm:t>
        <a:bodyPr/>
        <a:lstStyle/>
        <a:p>
          <a:endParaRPr kumimoji="1" lang="ja-JP" altLang="en-US"/>
        </a:p>
      </dgm:t>
    </dgm:pt>
    <dgm:pt modelId="{B4806526-7324-4100-B494-ED6C9DA64AE9}" type="sibTrans" cxnId="{0D45E60A-A83E-42A4-98B0-F57646AFCEEE}">
      <dgm:prSet/>
      <dgm:spPr/>
      <dgm:t>
        <a:bodyPr/>
        <a:lstStyle/>
        <a:p>
          <a:endParaRPr kumimoji="1" lang="ja-JP" altLang="en-US"/>
        </a:p>
      </dgm:t>
    </dgm:pt>
    <dgm:pt modelId="{CD9D52A0-88EA-40D8-9AC3-98EEFBB3467D}">
      <dgm:prSet phldrT="[テキスト]"/>
      <dgm:spPr/>
      <dgm:t>
        <a:bodyPr/>
        <a:lstStyle/>
        <a:p>
          <a:r>
            <a:rPr kumimoji="1" lang="ja-JP" altLang="en-US" dirty="0" smtClean="0"/>
            <a:t>リメイクや続編</a:t>
          </a:r>
          <a:endParaRPr kumimoji="1" lang="ja-JP" altLang="en-US" dirty="0"/>
        </a:p>
      </dgm:t>
    </dgm:pt>
    <dgm:pt modelId="{F121FDFC-61F8-4868-9C56-461C771A1744}" type="parTrans" cxnId="{8CC2B382-D657-43C0-BD39-2B07B1D86EF5}">
      <dgm:prSet/>
      <dgm:spPr/>
      <dgm:t>
        <a:bodyPr/>
        <a:lstStyle/>
        <a:p>
          <a:endParaRPr kumimoji="1" lang="ja-JP" altLang="en-US"/>
        </a:p>
      </dgm:t>
    </dgm:pt>
    <dgm:pt modelId="{07299BEF-E984-4DA6-B06E-72CE0E3A49A7}" type="sibTrans" cxnId="{8CC2B382-D657-43C0-BD39-2B07B1D86EF5}">
      <dgm:prSet/>
      <dgm:spPr/>
      <dgm:t>
        <a:bodyPr/>
        <a:lstStyle/>
        <a:p>
          <a:endParaRPr kumimoji="1" lang="ja-JP" altLang="en-US"/>
        </a:p>
      </dgm:t>
    </dgm:pt>
    <dgm:pt modelId="{114E0249-288E-4B1B-8229-A210CA7403A3}">
      <dgm:prSet phldrT="[テキスト]"/>
      <dgm:spPr/>
      <dgm:t>
        <a:bodyPr/>
        <a:lstStyle/>
        <a:p>
          <a:r>
            <a:rPr kumimoji="1" lang="ja-JP" altLang="en-US" dirty="0" smtClean="0"/>
            <a:t>過剰な広告戦略</a:t>
          </a:r>
          <a:endParaRPr kumimoji="1" lang="ja-JP" altLang="en-US" dirty="0"/>
        </a:p>
      </dgm:t>
    </dgm:pt>
    <dgm:pt modelId="{E2787EE6-6315-426E-8F9D-06E76149ADB3}" type="parTrans" cxnId="{043B6C05-03D4-4B2C-945A-F55DFB42CE67}">
      <dgm:prSet/>
      <dgm:spPr/>
      <dgm:t>
        <a:bodyPr/>
        <a:lstStyle/>
        <a:p>
          <a:endParaRPr kumimoji="1" lang="ja-JP" altLang="en-US"/>
        </a:p>
      </dgm:t>
    </dgm:pt>
    <dgm:pt modelId="{12108BBB-310E-4B37-A16B-B0AD28DDEB55}" type="sibTrans" cxnId="{043B6C05-03D4-4B2C-945A-F55DFB42CE67}">
      <dgm:prSet/>
      <dgm:spPr/>
      <dgm:t>
        <a:bodyPr/>
        <a:lstStyle/>
        <a:p>
          <a:endParaRPr kumimoji="1" lang="ja-JP" altLang="en-US"/>
        </a:p>
      </dgm:t>
    </dgm:pt>
    <dgm:pt modelId="{74D2C599-1FAA-45D1-BEDE-ECFEEC99D901}" type="pres">
      <dgm:prSet presAssocID="{2483FD05-F13F-45C0-9265-8002302351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A2CF292-8EBC-443F-8B47-045AE20AA7DF}" type="pres">
      <dgm:prSet presAssocID="{D4E8F188-F4FF-48BD-AF31-CEA2679EF29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89F19E-CE16-43DD-935B-5CB114D4C2D3}" type="pres">
      <dgm:prSet presAssocID="{AA0CA180-9973-47DE-BBBE-FEBC19E2D4CE}" presName="spacer" presStyleCnt="0"/>
      <dgm:spPr/>
    </dgm:pt>
    <dgm:pt modelId="{373015D0-E828-462E-A38F-6BDE364BA2CE}" type="pres">
      <dgm:prSet presAssocID="{A2AB170E-4F8C-4C6C-9CC0-A6F3CD7CECF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A6C5F08-A280-4EC4-845D-CE7C0E6DF4DC}" type="pres">
      <dgm:prSet presAssocID="{B4806526-7324-4100-B494-ED6C9DA64AE9}" presName="spacer" presStyleCnt="0"/>
      <dgm:spPr/>
    </dgm:pt>
    <dgm:pt modelId="{389ED5C8-DCC1-4700-9416-54164EAC003F}" type="pres">
      <dgm:prSet presAssocID="{CD9D52A0-88EA-40D8-9AC3-98EEFBB3467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32E2228-D003-4DD1-8F5E-57376E8DA555}" type="pres">
      <dgm:prSet presAssocID="{07299BEF-E984-4DA6-B06E-72CE0E3A49A7}" presName="spacer" presStyleCnt="0"/>
      <dgm:spPr/>
    </dgm:pt>
    <dgm:pt modelId="{1BD26772-2DED-400A-8385-DC772F03CB0F}" type="pres">
      <dgm:prSet presAssocID="{114E0249-288E-4B1B-8229-A210CA7403A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C4A9DC4-A2F9-4C2F-B3E1-EC4DEC3CD114}" type="presOf" srcId="{2483FD05-F13F-45C0-9265-8002302351A7}" destId="{74D2C599-1FAA-45D1-BEDE-ECFEEC99D901}" srcOrd="0" destOrd="0" presId="urn:microsoft.com/office/officeart/2005/8/layout/vList2"/>
    <dgm:cxn modelId="{0D45E60A-A83E-42A4-98B0-F57646AFCEEE}" srcId="{2483FD05-F13F-45C0-9265-8002302351A7}" destId="{A2AB170E-4F8C-4C6C-9CC0-A6F3CD7CECFA}" srcOrd="1" destOrd="0" parTransId="{49E58185-44C0-4902-BAC6-489A5023FB19}" sibTransId="{B4806526-7324-4100-B494-ED6C9DA64AE9}"/>
    <dgm:cxn modelId="{043B6C05-03D4-4B2C-945A-F55DFB42CE67}" srcId="{2483FD05-F13F-45C0-9265-8002302351A7}" destId="{114E0249-288E-4B1B-8229-A210CA7403A3}" srcOrd="3" destOrd="0" parTransId="{E2787EE6-6315-426E-8F9D-06E76149ADB3}" sibTransId="{12108BBB-310E-4B37-A16B-B0AD28DDEB55}"/>
    <dgm:cxn modelId="{0EF1CEBA-2FCC-46E2-B665-029B19F0A8E2}" srcId="{2483FD05-F13F-45C0-9265-8002302351A7}" destId="{D4E8F188-F4FF-48BD-AF31-CEA2679EF29B}" srcOrd="0" destOrd="0" parTransId="{CE4D5236-A044-4050-9EC9-B13D474B80D3}" sibTransId="{AA0CA180-9973-47DE-BBBE-FEBC19E2D4CE}"/>
    <dgm:cxn modelId="{618C0AF7-4C4E-4D57-B507-0FD1A456E2D6}" type="presOf" srcId="{A2AB170E-4F8C-4C6C-9CC0-A6F3CD7CECFA}" destId="{373015D0-E828-462E-A38F-6BDE364BA2CE}" srcOrd="0" destOrd="0" presId="urn:microsoft.com/office/officeart/2005/8/layout/vList2"/>
    <dgm:cxn modelId="{8CC2B382-D657-43C0-BD39-2B07B1D86EF5}" srcId="{2483FD05-F13F-45C0-9265-8002302351A7}" destId="{CD9D52A0-88EA-40D8-9AC3-98EEFBB3467D}" srcOrd="2" destOrd="0" parTransId="{F121FDFC-61F8-4868-9C56-461C771A1744}" sibTransId="{07299BEF-E984-4DA6-B06E-72CE0E3A49A7}"/>
    <dgm:cxn modelId="{B1C01CDF-FC3E-48B3-A149-EBE0E10C66B4}" type="presOf" srcId="{CD9D52A0-88EA-40D8-9AC3-98EEFBB3467D}" destId="{389ED5C8-DCC1-4700-9416-54164EAC003F}" srcOrd="0" destOrd="0" presId="urn:microsoft.com/office/officeart/2005/8/layout/vList2"/>
    <dgm:cxn modelId="{3D61587E-D0C3-4113-A8EE-22E0065EB056}" type="presOf" srcId="{114E0249-288E-4B1B-8229-A210CA7403A3}" destId="{1BD26772-2DED-400A-8385-DC772F03CB0F}" srcOrd="0" destOrd="0" presId="urn:microsoft.com/office/officeart/2005/8/layout/vList2"/>
    <dgm:cxn modelId="{3B5FF463-91CC-4BBC-A559-2AA0D08678E5}" type="presOf" srcId="{D4E8F188-F4FF-48BD-AF31-CEA2679EF29B}" destId="{3A2CF292-8EBC-443F-8B47-045AE20AA7DF}" srcOrd="0" destOrd="0" presId="urn:microsoft.com/office/officeart/2005/8/layout/vList2"/>
    <dgm:cxn modelId="{196A8230-1B20-4CFB-A7CC-59967C8700FF}" type="presParOf" srcId="{74D2C599-1FAA-45D1-BEDE-ECFEEC99D901}" destId="{3A2CF292-8EBC-443F-8B47-045AE20AA7DF}" srcOrd="0" destOrd="0" presId="urn:microsoft.com/office/officeart/2005/8/layout/vList2"/>
    <dgm:cxn modelId="{139FEF9A-3005-4D40-9418-9211BB12CBBF}" type="presParOf" srcId="{74D2C599-1FAA-45D1-BEDE-ECFEEC99D901}" destId="{8089F19E-CE16-43DD-935B-5CB114D4C2D3}" srcOrd="1" destOrd="0" presId="urn:microsoft.com/office/officeart/2005/8/layout/vList2"/>
    <dgm:cxn modelId="{F72DAD3D-0C77-4328-84D1-149476E33C32}" type="presParOf" srcId="{74D2C599-1FAA-45D1-BEDE-ECFEEC99D901}" destId="{373015D0-E828-462E-A38F-6BDE364BA2CE}" srcOrd="2" destOrd="0" presId="urn:microsoft.com/office/officeart/2005/8/layout/vList2"/>
    <dgm:cxn modelId="{BF5610A4-3842-46C4-9F2F-1DB14E900DD1}" type="presParOf" srcId="{74D2C599-1FAA-45D1-BEDE-ECFEEC99D901}" destId="{5A6C5F08-A280-4EC4-845D-CE7C0E6DF4DC}" srcOrd="3" destOrd="0" presId="urn:microsoft.com/office/officeart/2005/8/layout/vList2"/>
    <dgm:cxn modelId="{C30E90D4-B462-4222-941C-EFDA12A30BE1}" type="presParOf" srcId="{74D2C599-1FAA-45D1-BEDE-ECFEEC99D901}" destId="{389ED5C8-DCC1-4700-9416-54164EAC003F}" srcOrd="4" destOrd="0" presId="urn:microsoft.com/office/officeart/2005/8/layout/vList2"/>
    <dgm:cxn modelId="{80ACE401-D0D6-47C1-8F8C-13C6E0F3CDFA}" type="presParOf" srcId="{74D2C599-1FAA-45D1-BEDE-ECFEEC99D901}" destId="{032E2228-D003-4DD1-8F5E-57376E8DA555}" srcOrd="5" destOrd="0" presId="urn:microsoft.com/office/officeart/2005/8/layout/vList2"/>
    <dgm:cxn modelId="{21292C91-EE4B-4853-84DE-BBB0F905EBFD}" type="presParOf" srcId="{74D2C599-1FAA-45D1-BEDE-ECFEEC99D901}" destId="{1BD26772-2DED-400A-8385-DC772F03CB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421649F-E6E2-43BB-A4F7-E8B227BC868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47CC911F-79CD-4C9D-90D7-57DCC69D47F3}">
      <dgm:prSet phldrT="[テキスト]"/>
      <dgm:spPr/>
      <dgm:t>
        <a:bodyPr/>
        <a:lstStyle/>
        <a:p>
          <a:r>
            <a:rPr kumimoji="1" lang="ja-JP" altLang="en-US" dirty="0" smtClean="0"/>
            <a:t>ヒンディー語映画の中心地はムンバイー</a:t>
          </a:r>
          <a:endParaRPr kumimoji="1" lang="ja-JP" altLang="en-US" dirty="0"/>
        </a:p>
      </dgm:t>
    </dgm:pt>
    <dgm:pt modelId="{46F268CA-4148-423C-B3E8-CF876255E8F3}" type="parTrans" cxnId="{43457DA5-454E-4FEE-9287-A99F559259A8}">
      <dgm:prSet/>
      <dgm:spPr/>
      <dgm:t>
        <a:bodyPr/>
        <a:lstStyle/>
        <a:p>
          <a:endParaRPr kumimoji="1" lang="ja-JP" altLang="en-US"/>
        </a:p>
      </dgm:t>
    </dgm:pt>
    <dgm:pt modelId="{5108D173-8E07-4983-9A57-F1ED0CFA5046}" type="sibTrans" cxnId="{43457DA5-454E-4FEE-9287-A99F559259A8}">
      <dgm:prSet/>
      <dgm:spPr/>
      <dgm:t>
        <a:bodyPr/>
        <a:lstStyle/>
        <a:p>
          <a:endParaRPr kumimoji="1" lang="ja-JP" altLang="en-US"/>
        </a:p>
      </dgm:t>
    </dgm:pt>
    <dgm:pt modelId="{75B2EEA0-9CE7-44AB-8BDD-52304F7DB25C}">
      <dgm:prSet phldrT="[テキスト]"/>
      <dgm:spPr/>
      <dgm:t>
        <a:bodyPr/>
        <a:lstStyle/>
        <a:p>
          <a:r>
            <a:rPr kumimoji="1" lang="ja-JP" altLang="en-US" dirty="0" smtClean="0"/>
            <a:t>ボンベイ＋ハリウッド</a:t>
          </a:r>
          <a:endParaRPr kumimoji="1" lang="ja-JP" altLang="en-US" dirty="0"/>
        </a:p>
      </dgm:t>
    </dgm:pt>
    <dgm:pt modelId="{61C61C35-3977-4C0F-BB60-FA0913EEAE4F}" type="parTrans" cxnId="{52391D9D-6A60-4443-B39E-9ECE3B037551}">
      <dgm:prSet/>
      <dgm:spPr/>
      <dgm:t>
        <a:bodyPr/>
        <a:lstStyle/>
        <a:p>
          <a:endParaRPr kumimoji="1" lang="ja-JP" altLang="en-US"/>
        </a:p>
      </dgm:t>
    </dgm:pt>
    <dgm:pt modelId="{A82DEFAC-39FA-40A8-9A09-E6A5A72F5318}" type="sibTrans" cxnId="{52391D9D-6A60-4443-B39E-9ECE3B037551}">
      <dgm:prSet/>
      <dgm:spPr/>
      <dgm:t>
        <a:bodyPr/>
        <a:lstStyle/>
        <a:p>
          <a:endParaRPr kumimoji="1" lang="ja-JP" altLang="en-US"/>
        </a:p>
      </dgm:t>
    </dgm:pt>
    <dgm:pt modelId="{E5A57F5B-1531-4716-B49E-9F61A822E7FD}">
      <dgm:prSet phldrT="[テキスト]"/>
      <dgm:spPr/>
      <dgm:t>
        <a:bodyPr/>
        <a:lstStyle/>
        <a:p>
          <a:r>
            <a:rPr kumimoji="1" lang="ja-JP" altLang="en-US" dirty="0" smtClean="0"/>
            <a:t>ムンバイーが舞台、ロケ地もムンバイー</a:t>
          </a:r>
          <a:endParaRPr kumimoji="1" lang="ja-JP" altLang="en-US" dirty="0"/>
        </a:p>
      </dgm:t>
    </dgm:pt>
    <dgm:pt modelId="{97F7F8B0-1DB1-4C9B-BB32-BE9D4584AD39}" type="parTrans" cxnId="{454546E5-368D-45FB-8B68-3179C693BD5F}">
      <dgm:prSet/>
      <dgm:spPr/>
      <dgm:t>
        <a:bodyPr/>
        <a:lstStyle/>
        <a:p>
          <a:endParaRPr kumimoji="1" lang="ja-JP" altLang="en-US"/>
        </a:p>
      </dgm:t>
    </dgm:pt>
    <dgm:pt modelId="{38FDF57A-19E4-402D-98B9-0C8309E8E65C}" type="sibTrans" cxnId="{454546E5-368D-45FB-8B68-3179C693BD5F}">
      <dgm:prSet/>
      <dgm:spPr/>
      <dgm:t>
        <a:bodyPr/>
        <a:lstStyle/>
        <a:p>
          <a:endParaRPr kumimoji="1" lang="ja-JP" altLang="en-US"/>
        </a:p>
      </dgm:t>
    </dgm:pt>
    <dgm:pt modelId="{AB2F425A-58DD-4F7C-91DA-D633EA857619}">
      <dgm:prSet phldrT="[テキスト]"/>
      <dgm:spPr/>
      <dgm:t>
        <a:bodyPr/>
        <a:lstStyle/>
        <a:p>
          <a:r>
            <a:rPr kumimoji="1" lang="ja-JP" altLang="en-US" dirty="0" smtClean="0"/>
            <a:t>作り手もムンバイー生まれムンバイー育ち、テーマもムンバイー関連</a:t>
          </a:r>
          <a:endParaRPr kumimoji="1" lang="ja-JP" altLang="en-US" dirty="0"/>
        </a:p>
      </dgm:t>
    </dgm:pt>
    <dgm:pt modelId="{F3E76C7A-3E6B-4419-9145-8237CC0C1786}" type="parTrans" cxnId="{DEDA79D8-AF23-419C-AA47-2AF1B4311D50}">
      <dgm:prSet/>
      <dgm:spPr/>
      <dgm:t>
        <a:bodyPr/>
        <a:lstStyle/>
        <a:p>
          <a:endParaRPr kumimoji="1" lang="ja-JP" altLang="en-US"/>
        </a:p>
      </dgm:t>
    </dgm:pt>
    <dgm:pt modelId="{1C5F8A30-E4A7-436A-AB1C-8F03B72BE1C2}" type="sibTrans" cxnId="{DEDA79D8-AF23-419C-AA47-2AF1B4311D50}">
      <dgm:prSet/>
      <dgm:spPr/>
      <dgm:t>
        <a:bodyPr/>
        <a:lstStyle/>
        <a:p>
          <a:endParaRPr kumimoji="1" lang="ja-JP" altLang="en-US"/>
        </a:p>
      </dgm:t>
    </dgm:pt>
    <dgm:pt modelId="{31EBF8E4-2192-49D2-AA1E-F1E7981C80E9}">
      <dgm:prSet/>
      <dgm:spPr/>
      <dgm:t>
        <a:bodyPr/>
        <a:lstStyle/>
        <a:p>
          <a:r>
            <a:rPr kumimoji="1" lang="ja-JP" altLang="en-US" dirty="0" smtClean="0"/>
            <a:t>ムンバイーはヒンディー語圏ではない</a:t>
          </a:r>
          <a:endParaRPr kumimoji="1" lang="ja-JP" altLang="en-US" dirty="0"/>
        </a:p>
      </dgm:t>
    </dgm:pt>
    <dgm:pt modelId="{A63EF67D-B49A-43CD-A6AD-96A6E3336116}" type="parTrans" cxnId="{845E7972-FBC9-40B1-939A-48E11394D8A9}">
      <dgm:prSet/>
      <dgm:spPr/>
      <dgm:t>
        <a:bodyPr/>
        <a:lstStyle/>
        <a:p>
          <a:endParaRPr kumimoji="1" lang="ja-JP" altLang="en-US"/>
        </a:p>
      </dgm:t>
    </dgm:pt>
    <dgm:pt modelId="{84AF7900-5BAA-4022-B41C-99C29938A5C9}" type="sibTrans" cxnId="{845E7972-FBC9-40B1-939A-48E11394D8A9}">
      <dgm:prSet/>
      <dgm:spPr/>
      <dgm:t>
        <a:bodyPr/>
        <a:lstStyle/>
        <a:p>
          <a:endParaRPr kumimoji="1" lang="ja-JP" altLang="en-US"/>
        </a:p>
      </dgm:t>
    </dgm:pt>
    <dgm:pt modelId="{B659A3E3-3E8C-4817-B58F-9ECBA1C07038}">
      <dgm:prSet/>
      <dgm:spPr/>
      <dgm:t>
        <a:bodyPr/>
        <a:lstStyle/>
        <a:p>
          <a:r>
            <a:rPr kumimoji="1" lang="ja-JP" altLang="en-US" dirty="0" smtClean="0"/>
            <a:t>地元言語はマラーティー語、作り手は英語話者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en-US" altLang="ja-JP" dirty="0" smtClean="0"/>
            <a:t/>
          </a:r>
          <a:br>
            <a:rPr kumimoji="1" lang="en-US" altLang="ja-JP" dirty="0" smtClean="0"/>
          </a:br>
          <a:endParaRPr kumimoji="1" lang="ja-JP" altLang="en-US" dirty="0"/>
        </a:p>
      </dgm:t>
    </dgm:pt>
    <dgm:pt modelId="{1B01689C-C17A-4619-9D12-8FF1D25F8264}" type="parTrans" cxnId="{CEA624F3-A3E8-4207-98A8-1C49051126AC}">
      <dgm:prSet/>
      <dgm:spPr/>
      <dgm:t>
        <a:bodyPr/>
        <a:lstStyle/>
        <a:p>
          <a:endParaRPr kumimoji="1" lang="ja-JP" altLang="en-US"/>
        </a:p>
      </dgm:t>
    </dgm:pt>
    <dgm:pt modelId="{616F678F-2045-47A3-993B-AE48B94B25F6}" type="sibTrans" cxnId="{CEA624F3-A3E8-4207-98A8-1C49051126AC}">
      <dgm:prSet/>
      <dgm:spPr/>
      <dgm:t>
        <a:bodyPr/>
        <a:lstStyle/>
        <a:p>
          <a:endParaRPr kumimoji="1" lang="ja-JP" altLang="en-US"/>
        </a:p>
      </dgm:t>
    </dgm:pt>
    <dgm:pt modelId="{55ABEFC8-40B9-4755-A160-983B6F3364F3}">
      <dgm:prSet/>
      <dgm:spPr/>
      <dgm:t>
        <a:bodyPr/>
        <a:lstStyle/>
        <a:p>
          <a:r>
            <a:rPr kumimoji="1" lang="ja-JP" altLang="en-US" dirty="0" smtClean="0"/>
            <a:t>ヒンディー語映画のヒンディー語は最大公約数的</a:t>
          </a:r>
          <a:endParaRPr kumimoji="1" lang="ja-JP" altLang="en-US" dirty="0"/>
        </a:p>
      </dgm:t>
    </dgm:pt>
    <dgm:pt modelId="{20E9EC3F-3944-489D-9B23-902031317748}" type="parTrans" cxnId="{60048A08-82CE-4197-8EB1-A2BD238E00C2}">
      <dgm:prSet/>
      <dgm:spPr/>
      <dgm:t>
        <a:bodyPr/>
        <a:lstStyle/>
        <a:p>
          <a:endParaRPr kumimoji="1" lang="ja-JP" altLang="en-US"/>
        </a:p>
      </dgm:t>
    </dgm:pt>
    <dgm:pt modelId="{0AE905CA-35F9-416A-97CF-78E0372A591E}" type="sibTrans" cxnId="{60048A08-82CE-4197-8EB1-A2BD238E00C2}">
      <dgm:prSet/>
      <dgm:spPr/>
      <dgm:t>
        <a:bodyPr/>
        <a:lstStyle/>
        <a:p>
          <a:endParaRPr kumimoji="1" lang="ja-JP" altLang="en-US"/>
        </a:p>
      </dgm:t>
    </dgm:pt>
    <dgm:pt modelId="{14E9E481-29E7-4F44-B6E6-4C0BD3B80CF2}">
      <dgm:prSet/>
      <dgm:spPr/>
      <dgm:t>
        <a:bodyPr/>
        <a:lstStyle/>
        <a:p>
          <a:r>
            <a:rPr kumimoji="1" lang="ja-JP" altLang="en-US" dirty="0" smtClean="0"/>
            <a:t>ヒンディー語を母語とする人が作っている訳ではない</a:t>
          </a:r>
          <a:endParaRPr kumimoji="1" lang="ja-JP" altLang="en-US" dirty="0"/>
        </a:p>
      </dgm:t>
    </dgm:pt>
    <dgm:pt modelId="{ED7A2DCA-7345-4955-A513-1F7729521806}" type="parTrans" cxnId="{659D1779-4931-448E-B4A7-D1599DC4C83C}">
      <dgm:prSet/>
      <dgm:spPr/>
      <dgm:t>
        <a:bodyPr/>
        <a:lstStyle/>
        <a:p>
          <a:endParaRPr kumimoji="1" lang="ja-JP" altLang="en-US"/>
        </a:p>
      </dgm:t>
    </dgm:pt>
    <dgm:pt modelId="{BB4788A4-9646-4819-8479-724C6789DAF3}" type="sibTrans" cxnId="{659D1779-4931-448E-B4A7-D1599DC4C83C}">
      <dgm:prSet/>
      <dgm:spPr/>
      <dgm:t>
        <a:bodyPr/>
        <a:lstStyle/>
        <a:p>
          <a:endParaRPr kumimoji="1" lang="ja-JP" altLang="en-US"/>
        </a:p>
      </dgm:t>
    </dgm:pt>
    <dgm:pt modelId="{5EF8812A-DC57-4BED-9343-54868D168E89}">
      <dgm:prSet/>
      <dgm:spPr/>
      <dgm:t>
        <a:bodyPr/>
        <a:lstStyle/>
        <a:p>
          <a:r>
            <a:rPr kumimoji="1" lang="ja-JP" altLang="en-US" dirty="0" smtClean="0"/>
            <a:t>そのおかげでユニバーサルなアピールがある</a:t>
          </a:r>
          <a:endParaRPr kumimoji="1" lang="ja-JP" altLang="en-US" dirty="0"/>
        </a:p>
      </dgm:t>
    </dgm:pt>
    <dgm:pt modelId="{9E9F6FE8-8B8C-4B0B-867E-DDD6A68442CB}" type="parTrans" cxnId="{69126C59-58E9-4A38-B5C1-22AA1FCEE901}">
      <dgm:prSet/>
      <dgm:spPr/>
      <dgm:t>
        <a:bodyPr/>
        <a:lstStyle/>
        <a:p>
          <a:endParaRPr kumimoji="1" lang="ja-JP" altLang="en-US"/>
        </a:p>
      </dgm:t>
    </dgm:pt>
    <dgm:pt modelId="{FB8F3218-588F-4420-8BEB-327409AF81FA}" type="sibTrans" cxnId="{69126C59-58E9-4A38-B5C1-22AA1FCEE901}">
      <dgm:prSet/>
      <dgm:spPr/>
      <dgm:t>
        <a:bodyPr/>
        <a:lstStyle/>
        <a:p>
          <a:endParaRPr kumimoji="1" lang="ja-JP" altLang="en-US"/>
        </a:p>
      </dgm:t>
    </dgm:pt>
    <dgm:pt modelId="{FD53D390-0A1C-460F-80F6-C041C0F8E3DE}" type="pres">
      <dgm:prSet presAssocID="{1421649F-E6E2-43BB-A4F7-E8B227BC86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922F258-BD33-4087-99DB-C6BDC4AA9564}" type="pres">
      <dgm:prSet presAssocID="{47CC911F-79CD-4C9D-90D7-57DCC69D47F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317D94C-8F69-4A6E-B90A-9B8D5F054843}" type="pres">
      <dgm:prSet presAssocID="{47CC911F-79CD-4C9D-90D7-57DCC69D47F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BA1440D-E447-4499-B3DC-B1CE818C7020}" type="pres">
      <dgm:prSet presAssocID="{E5A57F5B-1531-4716-B49E-9F61A822E7F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6C87C0B-BA3B-456C-AF44-4244F0D34769}" type="pres">
      <dgm:prSet presAssocID="{E5A57F5B-1531-4716-B49E-9F61A822E7FD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8550123-633A-40A8-AB4F-62EB4A008D50}" type="pres">
      <dgm:prSet presAssocID="{31EBF8E4-2192-49D2-AA1E-F1E7981C80E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83C27C6-6D74-422F-9144-7310EEADD6CE}" type="pres">
      <dgm:prSet presAssocID="{31EBF8E4-2192-49D2-AA1E-F1E7981C80E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908E9BC-DEB5-47CB-9030-15AB0ACE0349}" type="pres">
      <dgm:prSet presAssocID="{55ABEFC8-40B9-4755-A160-983B6F3364F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D1BD85E-5F04-41A6-8F70-40511D1801C0}" type="pres">
      <dgm:prSet presAssocID="{55ABEFC8-40B9-4755-A160-983B6F3364F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EA624F3-A3E8-4207-98A8-1C49051126AC}" srcId="{31EBF8E4-2192-49D2-AA1E-F1E7981C80E9}" destId="{B659A3E3-3E8C-4817-B58F-9ECBA1C07038}" srcOrd="0" destOrd="0" parTransId="{1B01689C-C17A-4619-9D12-8FF1D25F8264}" sibTransId="{616F678F-2045-47A3-993B-AE48B94B25F6}"/>
    <dgm:cxn modelId="{A609AEB8-0365-45E1-B5A8-E9C6722C5AAB}" type="presOf" srcId="{47CC911F-79CD-4C9D-90D7-57DCC69D47F3}" destId="{8922F258-BD33-4087-99DB-C6BDC4AA9564}" srcOrd="0" destOrd="0" presId="urn:microsoft.com/office/officeart/2005/8/layout/vList2"/>
    <dgm:cxn modelId="{E1E860A8-0D44-4EBF-9D3E-6A02241EAFEA}" type="presOf" srcId="{31EBF8E4-2192-49D2-AA1E-F1E7981C80E9}" destId="{18550123-633A-40A8-AB4F-62EB4A008D50}" srcOrd="0" destOrd="0" presId="urn:microsoft.com/office/officeart/2005/8/layout/vList2"/>
    <dgm:cxn modelId="{69126C59-58E9-4A38-B5C1-22AA1FCEE901}" srcId="{55ABEFC8-40B9-4755-A160-983B6F3364F3}" destId="{5EF8812A-DC57-4BED-9343-54868D168E89}" srcOrd="1" destOrd="0" parTransId="{9E9F6FE8-8B8C-4B0B-867E-DDD6A68442CB}" sibTransId="{FB8F3218-588F-4420-8BEB-327409AF81FA}"/>
    <dgm:cxn modelId="{845E7972-FBC9-40B1-939A-48E11394D8A9}" srcId="{1421649F-E6E2-43BB-A4F7-E8B227BC868F}" destId="{31EBF8E4-2192-49D2-AA1E-F1E7981C80E9}" srcOrd="2" destOrd="0" parTransId="{A63EF67D-B49A-43CD-A6AD-96A6E3336116}" sibTransId="{84AF7900-5BAA-4022-B41C-99C29938A5C9}"/>
    <dgm:cxn modelId="{EF0C7960-4152-4773-B897-D66B43563384}" type="presOf" srcId="{AB2F425A-58DD-4F7C-91DA-D633EA857619}" destId="{96C87C0B-BA3B-456C-AF44-4244F0D34769}" srcOrd="0" destOrd="0" presId="urn:microsoft.com/office/officeart/2005/8/layout/vList2"/>
    <dgm:cxn modelId="{60048A08-82CE-4197-8EB1-A2BD238E00C2}" srcId="{1421649F-E6E2-43BB-A4F7-E8B227BC868F}" destId="{55ABEFC8-40B9-4755-A160-983B6F3364F3}" srcOrd="3" destOrd="0" parTransId="{20E9EC3F-3944-489D-9B23-902031317748}" sibTransId="{0AE905CA-35F9-416A-97CF-78E0372A591E}"/>
    <dgm:cxn modelId="{8DEEB6FB-9D0A-41D2-B055-7FAB1F6459DE}" type="presOf" srcId="{75B2EEA0-9CE7-44AB-8BDD-52304F7DB25C}" destId="{3317D94C-8F69-4A6E-B90A-9B8D5F054843}" srcOrd="0" destOrd="0" presId="urn:microsoft.com/office/officeart/2005/8/layout/vList2"/>
    <dgm:cxn modelId="{52391D9D-6A60-4443-B39E-9ECE3B037551}" srcId="{47CC911F-79CD-4C9D-90D7-57DCC69D47F3}" destId="{75B2EEA0-9CE7-44AB-8BDD-52304F7DB25C}" srcOrd="0" destOrd="0" parTransId="{61C61C35-3977-4C0F-BB60-FA0913EEAE4F}" sibTransId="{A82DEFAC-39FA-40A8-9A09-E6A5A72F5318}"/>
    <dgm:cxn modelId="{DEDA79D8-AF23-419C-AA47-2AF1B4311D50}" srcId="{E5A57F5B-1531-4716-B49E-9F61A822E7FD}" destId="{AB2F425A-58DD-4F7C-91DA-D633EA857619}" srcOrd="0" destOrd="0" parTransId="{F3E76C7A-3E6B-4419-9145-8237CC0C1786}" sibTransId="{1C5F8A30-E4A7-436A-AB1C-8F03B72BE1C2}"/>
    <dgm:cxn modelId="{46B7894D-CD8A-4164-B993-7636147E0E0C}" type="presOf" srcId="{55ABEFC8-40B9-4755-A160-983B6F3364F3}" destId="{C908E9BC-DEB5-47CB-9030-15AB0ACE0349}" srcOrd="0" destOrd="0" presId="urn:microsoft.com/office/officeart/2005/8/layout/vList2"/>
    <dgm:cxn modelId="{659D1779-4931-448E-B4A7-D1599DC4C83C}" srcId="{55ABEFC8-40B9-4755-A160-983B6F3364F3}" destId="{14E9E481-29E7-4F44-B6E6-4C0BD3B80CF2}" srcOrd="0" destOrd="0" parTransId="{ED7A2DCA-7345-4955-A513-1F7729521806}" sibTransId="{BB4788A4-9646-4819-8479-724C6789DAF3}"/>
    <dgm:cxn modelId="{454546E5-368D-45FB-8B68-3179C693BD5F}" srcId="{1421649F-E6E2-43BB-A4F7-E8B227BC868F}" destId="{E5A57F5B-1531-4716-B49E-9F61A822E7FD}" srcOrd="1" destOrd="0" parTransId="{97F7F8B0-1DB1-4C9B-BB32-BE9D4584AD39}" sibTransId="{38FDF57A-19E4-402D-98B9-0C8309E8E65C}"/>
    <dgm:cxn modelId="{EFAC5D9A-9CAC-49C8-92EF-65CA2F85C862}" type="presOf" srcId="{E5A57F5B-1531-4716-B49E-9F61A822E7FD}" destId="{DBA1440D-E447-4499-B3DC-B1CE818C7020}" srcOrd="0" destOrd="0" presId="urn:microsoft.com/office/officeart/2005/8/layout/vList2"/>
    <dgm:cxn modelId="{A6DDD455-7D8B-4F15-8A02-07BA755536E9}" type="presOf" srcId="{14E9E481-29E7-4F44-B6E6-4C0BD3B80CF2}" destId="{DD1BD85E-5F04-41A6-8F70-40511D1801C0}" srcOrd="0" destOrd="0" presId="urn:microsoft.com/office/officeart/2005/8/layout/vList2"/>
    <dgm:cxn modelId="{31E26D2D-D2B5-45C7-B24B-ECA56AC75ECB}" type="presOf" srcId="{1421649F-E6E2-43BB-A4F7-E8B227BC868F}" destId="{FD53D390-0A1C-460F-80F6-C041C0F8E3DE}" srcOrd="0" destOrd="0" presId="urn:microsoft.com/office/officeart/2005/8/layout/vList2"/>
    <dgm:cxn modelId="{A12DD56F-DFEC-426B-8DC9-5A2DCABC8FBA}" type="presOf" srcId="{5EF8812A-DC57-4BED-9343-54868D168E89}" destId="{DD1BD85E-5F04-41A6-8F70-40511D1801C0}" srcOrd="0" destOrd="1" presId="urn:microsoft.com/office/officeart/2005/8/layout/vList2"/>
    <dgm:cxn modelId="{C8797768-E9F4-4A40-B742-6AF72C784439}" type="presOf" srcId="{B659A3E3-3E8C-4817-B58F-9ECBA1C07038}" destId="{E83C27C6-6D74-422F-9144-7310EEADD6CE}" srcOrd="0" destOrd="0" presId="urn:microsoft.com/office/officeart/2005/8/layout/vList2"/>
    <dgm:cxn modelId="{43457DA5-454E-4FEE-9287-A99F559259A8}" srcId="{1421649F-E6E2-43BB-A4F7-E8B227BC868F}" destId="{47CC911F-79CD-4C9D-90D7-57DCC69D47F3}" srcOrd="0" destOrd="0" parTransId="{46F268CA-4148-423C-B3E8-CF876255E8F3}" sibTransId="{5108D173-8E07-4983-9A57-F1ED0CFA5046}"/>
    <dgm:cxn modelId="{47603A2A-58EF-4ABF-BF75-9BF6D62A7880}" type="presParOf" srcId="{FD53D390-0A1C-460F-80F6-C041C0F8E3DE}" destId="{8922F258-BD33-4087-99DB-C6BDC4AA9564}" srcOrd="0" destOrd="0" presId="urn:microsoft.com/office/officeart/2005/8/layout/vList2"/>
    <dgm:cxn modelId="{89CB69C1-FD9C-4A76-84FF-CE8440B47C99}" type="presParOf" srcId="{FD53D390-0A1C-460F-80F6-C041C0F8E3DE}" destId="{3317D94C-8F69-4A6E-B90A-9B8D5F054843}" srcOrd="1" destOrd="0" presId="urn:microsoft.com/office/officeart/2005/8/layout/vList2"/>
    <dgm:cxn modelId="{29379B98-DA2C-4833-806F-F974904C2D1D}" type="presParOf" srcId="{FD53D390-0A1C-460F-80F6-C041C0F8E3DE}" destId="{DBA1440D-E447-4499-B3DC-B1CE818C7020}" srcOrd="2" destOrd="0" presId="urn:microsoft.com/office/officeart/2005/8/layout/vList2"/>
    <dgm:cxn modelId="{BA251190-6321-4AF2-A017-6B57AF7FC51B}" type="presParOf" srcId="{FD53D390-0A1C-460F-80F6-C041C0F8E3DE}" destId="{96C87C0B-BA3B-456C-AF44-4244F0D34769}" srcOrd="3" destOrd="0" presId="urn:microsoft.com/office/officeart/2005/8/layout/vList2"/>
    <dgm:cxn modelId="{2160E32F-E55D-4076-B0A2-E98627A184DC}" type="presParOf" srcId="{FD53D390-0A1C-460F-80F6-C041C0F8E3DE}" destId="{18550123-633A-40A8-AB4F-62EB4A008D50}" srcOrd="4" destOrd="0" presId="urn:microsoft.com/office/officeart/2005/8/layout/vList2"/>
    <dgm:cxn modelId="{97E3E3BF-6C87-46EA-8DF3-3831A8B69212}" type="presParOf" srcId="{FD53D390-0A1C-460F-80F6-C041C0F8E3DE}" destId="{E83C27C6-6D74-422F-9144-7310EEADD6CE}" srcOrd="5" destOrd="0" presId="urn:microsoft.com/office/officeart/2005/8/layout/vList2"/>
    <dgm:cxn modelId="{B9EBDA7E-C829-490B-96D5-7BAAD9E77B53}" type="presParOf" srcId="{FD53D390-0A1C-460F-80F6-C041C0F8E3DE}" destId="{C908E9BC-DEB5-47CB-9030-15AB0ACE0349}" srcOrd="6" destOrd="0" presId="urn:microsoft.com/office/officeart/2005/8/layout/vList2"/>
    <dgm:cxn modelId="{587F3C3D-C3AA-4138-8BF6-F76EFA2ACD62}" type="presParOf" srcId="{FD53D390-0A1C-460F-80F6-C041C0F8E3DE}" destId="{DD1BD85E-5F04-41A6-8F70-40511D1801C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D5486D8-7588-4F2E-B9BB-7E58DC1DA86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1FA9D5D2-3539-4454-9414-0C0ACAA00B02}">
      <dgm:prSet phldrT="[テキスト]"/>
      <dgm:spPr/>
      <dgm:t>
        <a:bodyPr/>
        <a:lstStyle/>
        <a:p>
          <a:r>
            <a:rPr kumimoji="1" lang="ja-JP" altLang="en-US" dirty="0" smtClean="0"/>
            <a:t>生のヒンディー語を使った映画を！</a:t>
          </a:r>
          <a:endParaRPr kumimoji="1" lang="ja-JP" altLang="en-US" dirty="0"/>
        </a:p>
      </dgm:t>
    </dgm:pt>
    <dgm:pt modelId="{AFE32C1A-B035-4E1B-8127-652A68FB1C8E}" type="parTrans" cxnId="{A6153FE3-E716-4620-AF41-21CC47E1A96C}">
      <dgm:prSet/>
      <dgm:spPr/>
      <dgm:t>
        <a:bodyPr/>
        <a:lstStyle/>
        <a:p>
          <a:endParaRPr kumimoji="1" lang="ja-JP" altLang="en-US"/>
        </a:p>
      </dgm:t>
    </dgm:pt>
    <dgm:pt modelId="{F612433C-6B9C-44A8-95FA-FB814C02896A}" type="sibTrans" cxnId="{A6153FE3-E716-4620-AF41-21CC47E1A96C}">
      <dgm:prSet/>
      <dgm:spPr/>
      <dgm:t>
        <a:bodyPr/>
        <a:lstStyle/>
        <a:p>
          <a:endParaRPr kumimoji="1" lang="ja-JP" altLang="en-US"/>
        </a:p>
      </dgm:t>
    </dgm:pt>
    <dgm:pt modelId="{B3A59247-0211-47BF-954A-C0382B46F8B5}">
      <dgm:prSet phldrT="[テキスト]"/>
      <dgm:spPr/>
      <dgm:t>
        <a:bodyPr/>
        <a:lstStyle/>
        <a:p>
          <a:r>
            <a:rPr kumimoji="1" lang="ja-JP" altLang="en-US" dirty="0" smtClean="0"/>
            <a:t>ヒンディー語圏の問題を取り上げて欲しい！</a:t>
          </a:r>
          <a:endParaRPr kumimoji="1" lang="ja-JP" altLang="en-US" dirty="0"/>
        </a:p>
      </dgm:t>
    </dgm:pt>
    <dgm:pt modelId="{5A36EDE8-FAC5-4E3F-AD99-A0D98EED741E}" type="parTrans" cxnId="{2D30240F-0526-4AAC-A64E-AA7DAD1688F4}">
      <dgm:prSet/>
      <dgm:spPr/>
      <dgm:t>
        <a:bodyPr/>
        <a:lstStyle/>
        <a:p>
          <a:endParaRPr kumimoji="1" lang="ja-JP" altLang="en-US"/>
        </a:p>
      </dgm:t>
    </dgm:pt>
    <dgm:pt modelId="{1AF9B0EF-3DAC-4C84-98DF-796E4C64FA83}" type="sibTrans" cxnId="{2D30240F-0526-4AAC-A64E-AA7DAD1688F4}">
      <dgm:prSet/>
      <dgm:spPr/>
      <dgm:t>
        <a:bodyPr/>
        <a:lstStyle/>
        <a:p>
          <a:endParaRPr kumimoji="1" lang="ja-JP" altLang="en-US"/>
        </a:p>
      </dgm:t>
    </dgm:pt>
    <dgm:pt modelId="{4831C4D1-1C99-43DE-9C6D-61F95C0F6985}">
      <dgm:prSet phldrT="[テキスト]"/>
      <dgm:spPr/>
      <dgm:t>
        <a:bodyPr/>
        <a:lstStyle/>
        <a:p>
          <a:r>
            <a:rPr kumimoji="1" lang="ja-JP" altLang="en-US" dirty="0" smtClean="0"/>
            <a:t>ヒンディー語圏が舞台の映画を！</a:t>
          </a:r>
          <a:endParaRPr kumimoji="1" lang="ja-JP" altLang="en-US" dirty="0"/>
        </a:p>
      </dgm:t>
    </dgm:pt>
    <dgm:pt modelId="{3B6F7836-5A86-46B5-B8CD-19AF15A2A5D2}" type="parTrans" cxnId="{2DAC223F-A26B-4902-99C8-9626CC44139D}">
      <dgm:prSet/>
      <dgm:spPr/>
      <dgm:t>
        <a:bodyPr/>
        <a:lstStyle/>
        <a:p>
          <a:endParaRPr kumimoji="1" lang="ja-JP" altLang="en-US"/>
        </a:p>
      </dgm:t>
    </dgm:pt>
    <dgm:pt modelId="{5530DB13-7DC0-4CAE-AC5C-6E9A9066351E}" type="sibTrans" cxnId="{2DAC223F-A26B-4902-99C8-9626CC44139D}">
      <dgm:prSet/>
      <dgm:spPr/>
      <dgm:t>
        <a:bodyPr/>
        <a:lstStyle/>
        <a:p>
          <a:endParaRPr kumimoji="1" lang="ja-JP" altLang="en-US"/>
        </a:p>
      </dgm:t>
    </dgm:pt>
    <dgm:pt modelId="{49CFE105-7944-4992-8122-1A3200448C60}">
      <dgm:prSet phldrT="[テキスト]"/>
      <dgm:spPr/>
      <dgm:t>
        <a:bodyPr/>
        <a:lstStyle/>
        <a:p>
          <a:r>
            <a:rPr kumimoji="1" lang="ja-JP" altLang="en-US" dirty="0" smtClean="0"/>
            <a:t>ヒンディー語圏でもっとロケをして欲しい！</a:t>
          </a:r>
          <a:endParaRPr kumimoji="1" lang="ja-JP" altLang="en-US" dirty="0"/>
        </a:p>
      </dgm:t>
    </dgm:pt>
    <dgm:pt modelId="{36480D8E-D2B9-4033-A94A-83E455943E77}" type="parTrans" cxnId="{7A8ABB63-3694-4726-AFD7-AC688E7F8FE8}">
      <dgm:prSet/>
      <dgm:spPr/>
      <dgm:t>
        <a:bodyPr/>
        <a:lstStyle/>
        <a:p>
          <a:endParaRPr kumimoji="1" lang="ja-JP" altLang="en-US"/>
        </a:p>
      </dgm:t>
    </dgm:pt>
    <dgm:pt modelId="{0880B0F4-73A0-4E39-8D03-7A78898F0599}" type="sibTrans" cxnId="{7A8ABB63-3694-4726-AFD7-AC688E7F8FE8}">
      <dgm:prSet/>
      <dgm:spPr/>
      <dgm:t>
        <a:bodyPr/>
        <a:lstStyle/>
        <a:p>
          <a:endParaRPr kumimoji="1" lang="ja-JP" altLang="en-US"/>
        </a:p>
      </dgm:t>
    </dgm:pt>
    <dgm:pt modelId="{A4FC8A49-0898-4D60-8F9D-E93B3B765386}">
      <dgm:prSet phldrT="[テキスト]"/>
      <dgm:spPr/>
      <dgm:t>
        <a:bodyPr/>
        <a:lstStyle/>
        <a:p>
          <a:r>
            <a:rPr kumimoji="1" lang="ja-JP" altLang="en-US" dirty="0" smtClean="0"/>
            <a:t>ヒンディー語ネイティブの俳優を起用して欲しい！</a:t>
          </a:r>
          <a:endParaRPr kumimoji="1" lang="ja-JP" altLang="en-US" dirty="0"/>
        </a:p>
      </dgm:t>
    </dgm:pt>
    <dgm:pt modelId="{D921A4B5-1485-4500-9436-9A887438A172}" type="parTrans" cxnId="{F3679F07-8C9D-447B-9947-ACEAABC545C9}">
      <dgm:prSet/>
      <dgm:spPr/>
      <dgm:t>
        <a:bodyPr/>
        <a:lstStyle/>
        <a:p>
          <a:endParaRPr kumimoji="1" lang="ja-JP" altLang="en-US"/>
        </a:p>
      </dgm:t>
    </dgm:pt>
    <dgm:pt modelId="{00EDBAE0-C167-431C-A99B-C2EED5166140}" type="sibTrans" cxnId="{F3679F07-8C9D-447B-9947-ACEAABC545C9}">
      <dgm:prSet/>
      <dgm:spPr/>
      <dgm:t>
        <a:bodyPr/>
        <a:lstStyle/>
        <a:p>
          <a:endParaRPr kumimoji="1" lang="ja-JP" altLang="en-US"/>
        </a:p>
      </dgm:t>
    </dgm:pt>
    <dgm:pt modelId="{880F025A-1DD5-4DC2-AD5D-D6C5471F2648}" type="pres">
      <dgm:prSet presAssocID="{9D5486D8-7588-4F2E-B9BB-7E58DC1DA8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CEBCEA7-5B46-4651-BAB0-CEB128A65ECD}" type="pres">
      <dgm:prSet presAssocID="{1FA9D5D2-3539-4454-9414-0C0ACAA00B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7A40E51-840B-46F8-9CBF-59BBB3710128}" type="pres">
      <dgm:prSet presAssocID="{F612433C-6B9C-44A8-95FA-FB814C02896A}" presName="sibTrans" presStyleCnt="0"/>
      <dgm:spPr/>
    </dgm:pt>
    <dgm:pt modelId="{E1C8290C-B17C-438B-B930-6DEF661B5AEA}" type="pres">
      <dgm:prSet presAssocID="{B3A59247-0211-47BF-954A-C0382B46F8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C7743B9-0340-4357-8FDB-93990C4E956C}" type="pres">
      <dgm:prSet presAssocID="{1AF9B0EF-3DAC-4C84-98DF-796E4C64FA83}" presName="sibTrans" presStyleCnt="0"/>
      <dgm:spPr/>
    </dgm:pt>
    <dgm:pt modelId="{47627974-D311-4735-8025-841BF63305B5}" type="pres">
      <dgm:prSet presAssocID="{4831C4D1-1C99-43DE-9C6D-61F95C0F698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CB0CF22-BA5E-43F9-ADE7-62C76AF69E66}" type="pres">
      <dgm:prSet presAssocID="{5530DB13-7DC0-4CAE-AC5C-6E9A9066351E}" presName="sibTrans" presStyleCnt="0"/>
      <dgm:spPr/>
    </dgm:pt>
    <dgm:pt modelId="{01E12666-1FE0-4ED4-B034-A47E7B4D5ECC}" type="pres">
      <dgm:prSet presAssocID="{49CFE105-7944-4992-8122-1A3200448C6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3CB6053-FDEE-41F6-B8D3-3C50ADE2781E}" type="pres">
      <dgm:prSet presAssocID="{0880B0F4-73A0-4E39-8D03-7A78898F0599}" presName="sibTrans" presStyleCnt="0"/>
      <dgm:spPr/>
    </dgm:pt>
    <dgm:pt modelId="{56363584-A062-4D06-933A-D90F235EB3FB}" type="pres">
      <dgm:prSet presAssocID="{A4FC8A49-0898-4D60-8F9D-E93B3B7653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C16D32B-2DB2-44BE-A889-02718F1B7CBC}" type="presOf" srcId="{A4FC8A49-0898-4D60-8F9D-E93B3B765386}" destId="{56363584-A062-4D06-933A-D90F235EB3FB}" srcOrd="0" destOrd="0" presId="urn:microsoft.com/office/officeart/2005/8/layout/default"/>
    <dgm:cxn modelId="{CBF40713-D81D-4E22-99FD-748367F1816B}" type="presOf" srcId="{1FA9D5D2-3539-4454-9414-0C0ACAA00B02}" destId="{ACEBCEA7-5B46-4651-BAB0-CEB128A65ECD}" srcOrd="0" destOrd="0" presId="urn:microsoft.com/office/officeart/2005/8/layout/default"/>
    <dgm:cxn modelId="{F3679F07-8C9D-447B-9947-ACEAABC545C9}" srcId="{9D5486D8-7588-4F2E-B9BB-7E58DC1DA86B}" destId="{A4FC8A49-0898-4D60-8F9D-E93B3B765386}" srcOrd="4" destOrd="0" parTransId="{D921A4B5-1485-4500-9436-9A887438A172}" sibTransId="{00EDBAE0-C167-431C-A99B-C2EED5166140}"/>
    <dgm:cxn modelId="{BD41DA19-95BD-4888-9977-D1752B519D78}" type="presOf" srcId="{49CFE105-7944-4992-8122-1A3200448C60}" destId="{01E12666-1FE0-4ED4-B034-A47E7B4D5ECC}" srcOrd="0" destOrd="0" presId="urn:microsoft.com/office/officeart/2005/8/layout/default"/>
    <dgm:cxn modelId="{9979A105-6904-48AC-80E5-26B30DB1A6DE}" type="presOf" srcId="{9D5486D8-7588-4F2E-B9BB-7E58DC1DA86B}" destId="{880F025A-1DD5-4DC2-AD5D-D6C5471F2648}" srcOrd="0" destOrd="0" presId="urn:microsoft.com/office/officeart/2005/8/layout/default"/>
    <dgm:cxn modelId="{A6153FE3-E716-4620-AF41-21CC47E1A96C}" srcId="{9D5486D8-7588-4F2E-B9BB-7E58DC1DA86B}" destId="{1FA9D5D2-3539-4454-9414-0C0ACAA00B02}" srcOrd="0" destOrd="0" parTransId="{AFE32C1A-B035-4E1B-8127-652A68FB1C8E}" sibTransId="{F612433C-6B9C-44A8-95FA-FB814C02896A}"/>
    <dgm:cxn modelId="{2DAC223F-A26B-4902-99C8-9626CC44139D}" srcId="{9D5486D8-7588-4F2E-B9BB-7E58DC1DA86B}" destId="{4831C4D1-1C99-43DE-9C6D-61F95C0F6985}" srcOrd="2" destOrd="0" parTransId="{3B6F7836-5A86-46B5-B8CD-19AF15A2A5D2}" sibTransId="{5530DB13-7DC0-4CAE-AC5C-6E9A9066351E}"/>
    <dgm:cxn modelId="{8ED6D4AE-B7AD-4CBC-B567-5C9F3DE26777}" type="presOf" srcId="{B3A59247-0211-47BF-954A-C0382B46F8B5}" destId="{E1C8290C-B17C-438B-B930-6DEF661B5AEA}" srcOrd="0" destOrd="0" presId="urn:microsoft.com/office/officeart/2005/8/layout/default"/>
    <dgm:cxn modelId="{7A8ABB63-3694-4726-AFD7-AC688E7F8FE8}" srcId="{9D5486D8-7588-4F2E-B9BB-7E58DC1DA86B}" destId="{49CFE105-7944-4992-8122-1A3200448C60}" srcOrd="3" destOrd="0" parTransId="{36480D8E-D2B9-4033-A94A-83E455943E77}" sibTransId="{0880B0F4-73A0-4E39-8D03-7A78898F0599}"/>
    <dgm:cxn modelId="{2D30240F-0526-4AAC-A64E-AA7DAD1688F4}" srcId="{9D5486D8-7588-4F2E-B9BB-7E58DC1DA86B}" destId="{B3A59247-0211-47BF-954A-C0382B46F8B5}" srcOrd="1" destOrd="0" parTransId="{5A36EDE8-FAC5-4E3F-AD99-A0D98EED741E}" sibTransId="{1AF9B0EF-3DAC-4C84-98DF-796E4C64FA83}"/>
    <dgm:cxn modelId="{EC5798F4-9FAC-4E99-B8AB-B60B40822DB7}" type="presOf" srcId="{4831C4D1-1C99-43DE-9C6D-61F95C0F6985}" destId="{47627974-D311-4735-8025-841BF63305B5}" srcOrd="0" destOrd="0" presId="urn:microsoft.com/office/officeart/2005/8/layout/default"/>
    <dgm:cxn modelId="{F9CA3416-CEC6-45A5-AAD6-04DED358C009}" type="presParOf" srcId="{880F025A-1DD5-4DC2-AD5D-D6C5471F2648}" destId="{ACEBCEA7-5B46-4651-BAB0-CEB128A65ECD}" srcOrd="0" destOrd="0" presId="urn:microsoft.com/office/officeart/2005/8/layout/default"/>
    <dgm:cxn modelId="{65E64A14-937F-41F0-812D-9B0F8ABFB545}" type="presParOf" srcId="{880F025A-1DD5-4DC2-AD5D-D6C5471F2648}" destId="{17A40E51-840B-46F8-9CBF-59BBB3710128}" srcOrd="1" destOrd="0" presId="urn:microsoft.com/office/officeart/2005/8/layout/default"/>
    <dgm:cxn modelId="{18FD6742-5EC5-4385-91C0-4D0226BF5558}" type="presParOf" srcId="{880F025A-1DD5-4DC2-AD5D-D6C5471F2648}" destId="{E1C8290C-B17C-438B-B930-6DEF661B5AEA}" srcOrd="2" destOrd="0" presId="urn:microsoft.com/office/officeart/2005/8/layout/default"/>
    <dgm:cxn modelId="{4155939D-E907-48E2-85FC-04148CBB09A3}" type="presParOf" srcId="{880F025A-1DD5-4DC2-AD5D-D6C5471F2648}" destId="{1C7743B9-0340-4357-8FDB-93990C4E956C}" srcOrd="3" destOrd="0" presId="urn:microsoft.com/office/officeart/2005/8/layout/default"/>
    <dgm:cxn modelId="{95BF55A3-39E0-4A06-BE80-C98E3DC86733}" type="presParOf" srcId="{880F025A-1DD5-4DC2-AD5D-D6C5471F2648}" destId="{47627974-D311-4735-8025-841BF63305B5}" srcOrd="4" destOrd="0" presId="urn:microsoft.com/office/officeart/2005/8/layout/default"/>
    <dgm:cxn modelId="{737CE70D-947A-4CFC-8D3A-B79B3E012E4D}" type="presParOf" srcId="{880F025A-1DD5-4DC2-AD5D-D6C5471F2648}" destId="{BCB0CF22-BA5E-43F9-ADE7-62C76AF69E66}" srcOrd="5" destOrd="0" presId="urn:microsoft.com/office/officeart/2005/8/layout/default"/>
    <dgm:cxn modelId="{2AE52308-5816-4D5E-AAD8-A64718575DF4}" type="presParOf" srcId="{880F025A-1DD5-4DC2-AD5D-D6C5471F2648}" destId="{01E12666-1FE0-4ED4-B034-A47E7B4D5ECC}" srcOrd="6" destOrd="0" presId="urn:microsoft.com/office/officeart/2005/8/layout/default"/>
    <dgm:cxn modelId="{42137A43-AA0B-4A1A-AE7C-221EBFCA7433}" type="presParOf" srcId="{880F025A-1DD5-4DC2-AD5D-D6C5471F2648}" destId="{23CB6053-FDEE-41F6-B8D3-3C50ADE2781E}" srcOrd="7" destOrd="0" presId="urn:microsoft.com/office/officeart/2005/8/layout/default"/>
    <dgm:cxn modelId="{D2445E07-F466-4B6E-95FC-EA87B6D3BA32}" type="presParOf" srcId="{880F025A-1DD5-4DC2-AD5D-D6C5471F2648}" destId="{56363584-A062-4D06-933A-D90F235EB3F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DB5811-AE5F-445F-9228-E15F84BE01B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97C634A3-C34D-4B9B-BB61-EA640B78CEEB}">
      <dgm:prSet phldrT="[テキスト]"/>
      <dgm:spPr/>
      <dgm:t>
        <a:bodyPr/>
        <a:lstStyle/>
        <a:p>
          <a:r>
            <a:rPr kumimoji="1" lang="ja-JP" altLang="en-US" dirty="0" smtClean="0"/>
            <a:t>インド政府は、映画を含む娯楽産業を、銀行が融資できる「産業</a:t>
          </a:r>
          <a:r>
            <a:rPr kumimoji="1" lang="en-US" altLang="ja-JP" dirty="0" smtClean="0"/>
            <a:t>(</a:t>
          </a:r>
          <a:r>
            <a:rPr kumimoji="1" lang="en-US" altLang="ja-JP" b="1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industry</a:t>
          </a:r>
          <a:r>
            <a:rPr kumimoji="1" lang="en-US" altLang="ja-JP" dirty="0" smtClean="0"/>
            <a:t>)</a:t>
          </a:r>
          <a:r>
            <a:rPr kumimoji="1" lang="ja-JP" altLang="en-US" dirty="0" smtClean="0"/>
            <a:t>」として公認。</a:t>
          </a:r>
          <a:endParaRPr kumimoji="1" lang="ja-JP" altLang="en-US" dirty="0"/>
        </a:p>
      </dgm:t>
    </dgm:pt>
    <dgm:pt modelId="{840A5BEA-4381-4211-B952-C1FDBF3CE436}" type="parTrans" cxnId="{9FA5AA7C-6772-48F1-A955-C5E2F02B895A}">
      <dgm:prSet/>
      <dgm:spPr/>
      <dgm:t>
        <a:bodyPr/>
        <a:lstStyle/>
        <a:p>
          <a:endParaRPr kumimoji="1" lang="ja-JP" altLang="en-US"/>
        </a:p>
      </dgm:t>
    </dgm:pt>
    <dgm:pt modelId="{C395F213-1DD4-4D5E-82D4-4175451B13AD}" type="sibTrans" cxnId="{9FA5AA7C-6772-48F1-A955-C5E2F02B895A}">
      <dgm:prSet/>
      <dgm:spPr/>
      <dgm:t>
        <a:bodyPr/>
        <a:lstStyle/>
        <a:p>
          <a:endParaRPr kumimoji="1" lang="ja-JP" altLang="en-US"/>
        </a:p>
      </dgm:t>
    </dgm:pt>
    <dgm:pt modelId="{25475651-D62E-4712-8666-F0EA5B523423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8DA2A4C7-4CC2-4173-AD3F-9FCD8F884D9D}" type="parTrans" cxnId="{49AD0693-8255-45F1-9015-CDDA90EF6088}">
      <dgm:prSet/>
      <dgm:spPr/>
      <dgm:t>
        <a:bodyPr/>
        <a:lstStyle/>
        <a:p>
          <a:endParaRPr kumimoji="1" lang="ja-JP" altLang="en-US"/>
        </a:p>
      </dgm:t>
    </dgm:pt>
    <dgm:pt modelId="{CD71836E-9E96-486E-B007-5259D1DE1BDC}" type="sibTrans" cxnId="{49AD0693-8255-45F1-9015-CDDA90EF6088}">
      <dgm:prSet/>
      <dgm:spPr/>
      <dgm:t>
        <a:bodyPr/>
        <a:lstStyle/>
        <a:p>
          <a:endParaRPr kumimoji="1" lang="ja-JP" altLang="en-US"/>
        </a:p>
      </dgm:t>
    </dgm:pt>
    <dgm:pt modelId="{E8F7F43B-07CD-481E-BE0F-EF36A8495D92}">
      <dgm:prSet phldrT="[テキスト]"/>
      <dgm:spPr/>
      <dgm:t>
        <a:bodyPr/>
        <a:lstStyle/>
        <a:p>
          <a:r>
            <a:rPr lang="ja-JP" altLang="en-US" dirty="0" smtClean="0"/>
            <a:t>インドリザーブ銀行、映画産業への投資ガイドラインを作成。</a:t>
          </a:r>
          <a:endParaRPr kumimoji="1" lang="ja-JP" altLang="en-US" dirty="0"/>
        </a:p>
      </dgm:t>
    </dgm:pt>
    <dgm:pt modelId="{477A64F1-D907-4322-8AB7-7AB9A9F9FD58}" type="parTrans" cxnId="{BFC1256C-5D30-4DDA-AF68-07B040F14F5C}">
      <dgm:prSet/>
      <dgm:spPr/>
      <dgm:t>
        <a:bodyPr/>
        <a:lstStyle/>
        <a:p>
          <a:endParaRPr kumimoji="1" lang="ja-JP" altLang="en-US"/>
        </a:p>
      </dgm:t>
    </dgm:pt>
    <dgm:pt modelId="{25CAE5B5-DB8D-4D1B-AB3A-B3C61874A4FF}" type="sibTrans" cxnId="{BFC1256C-5D30-4DDA-AF68-07B040F14F5C}">
      <dgm:prSet/>
      <dgm:spPr/>
      <dgm:t>
        <a:bodyPr/>
        <a:lstStyle/>
        <a:p>
          <a:endParaRPr kumimoji="1" lang="ja-JP" altLang="en-US"/>
        </a:p>
      </dgm:t>
    </dgm:pt>
    <dgm:pt modelId="{7BB2537F-5ABC-4C61-9854-AF44D643627A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9DD2F376-148A-4A17-8D48-8A93B8BD23DD}" type="parTrans" cxnId="{AF9769F5-A3BA-4A09-A864-785C592D6962}">
      <dgm:prSet/>
      <dgm:spPr/>
      <dgm:t>
        <a:bodyPr/>
        <a:lstStyle/>
        <a:p>
          <a:endParaRPr kumimoji="1" lang="ja-JP" altLang="en-US"/>
        </a:p>
      </dgm:t>
    </dgm:pt>
    <dgm:pt modelId="{B0EAFFF6-A457-47A4-892A-77CE03AA2532}" type="sibTrans" cxnId="{AF9769F5-A3BA-4A09-A864-785C592D6962}">
      <dgm:prSet/>
      <dgm:spPr/>
      <dgm:t>
        <a:bodyPr/>
        <a:lstStyle/>
        <a:p>
          <a:endParaRPr kumimoji="1" lang="ja-JP" altLang="en-US"/>
        </a:p>
      </dgm:t>
    </dgm:pt>
    <dgm:pt modelId="{EB3400FB-A8FD-4525-8AF7-9F7A4960F460}">
      <dgm:prSet/>
      <dgm:spPr/>
      <dgm:t>
        <a:bodyPr/>
        <a:lstStyle/>
        <a:p>
          <a:r>
            <a:rPr kumimoji="1" lang="ja-JP" altLang="en-US" dirty="0" smtClean="0"/>
            <a:t>映画産業への</a:t>
          </a:r>
          <a:r>
            <a:rPr kumimoji="1" lang="en-US" altLang="en-US" dirty="0" smtClean="0"/>
            <a:t>100</a:t>
          </a:r>
          <a:r>
            <a:rPr kumimoji="1" lang="ja-JP" altLang="en-US" dirty="0" smtClean="0"/>
            <a:t>％</a:t>
          </a:r>
          <a:r>
            <a:rPr kumimoji="1" lang="en-US" altLang="en-US" dirty="0" smtClean="0"/>
            <a:t>FDI</a:t>
          </a:r>
          <a:r>
            <a:rPr kumimoji="1" lang="ja-JP" altLang="en-US" dirty="0" smtClean="0"/>
            <a:t>を容認。</a:t>
          </a:r>
          <a:endParaRPr kumimoji="1" lang="ja-JP" altLang="en-US" dirty="0"/>
        </a:p>
      </dgm:t>
    </dgm:pt>
    <dgm:pt modelId="{35EE9C64-BC9B-419C-B6F4-0B856F4FCA36}" type="parTrans" cxnId="{1837BBEA-6E8C-4692-A226-30AECC0C0A93}">
      <dgm:prSet/>
      <dgm:spPr/>
      <dgm:t>
        <a:bodyPr/>
        <a:lstStyle/>
        <a:p>
          <a:endParaRPr kumimoji="1" lang="ja-JP" altLang="en-US"/>
        </a:p>
      </dgm:t>
    </dgm:pt>
    <dgm:pt modelId="{BAFAD833-B94C-44D5-BEB7-659F954EFBEC}" type="sibTrans" cxnId="{1837BBEA-6E8C-4692-A226-30AECC0C0A93}">
      <dgm:prSet/>
      <dgm:spPr/>
      <dgm:t>
        <a:bodyPr/>
        <a:lstStyle/>
        <a:p>
          <a:endParaRPr kumimoji="1" lang="ja-JP" altLang="en-US"/>
        </a:p>
      </dgm:t>
    </dgm:pt>
    <dgm:pt modelId="{B3CA1AD6-BF40-49F2-B93B-F38477CED27F}" type="pres">
      <dgm:prSet presAssocID="{69DB5811-AE5F-445F-9228-E15F84BE0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5B0932E-69D2-4AC5-B168-0162EBDCB353}" type="pres">
      <dgm:prSet presAssocID="{97C634A3-C34D-4B9B-BB61-EA640B78CEE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3236693-C0A5-470B-8A1C-5A046D3C19C9}" type="pres">
      <dgm:prSet presAssocID="{97C634A3-C34D-4B9B-BB61-EA640B78CEE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0AF67E9-B2C9-45B7-A9A4-567842E0B208}" type="pres">
      <dgm:prSet presAssocID="{E8F7F43B-07CD-481E-BE0F-EF36A8495D9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0068D7E-723D-4DB3-8A35-91383E58D8D0}" type="pres">
      <dgm:prSet presAssocID="{E8F7F43B-07CD-481E-BE0F-EF36A8495D9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CD9FB0B-7031-42FC-A404-A893BD9F3828}" type="pres">
      <dgm:prSet presAssocID="{EB3400FB-A8FD-4525-8AF7-9F7A4960F46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9D87CAF-689A-4F5C-9CCD-3DDC0F5053FD}" type="presOf" srcId="{E8F7F43B-07CD-481E-BE0F-EF36A8495D92}" destId="{30AF67E9-B2C9-45B7-A9A4-567842E0B208}" srcOrd="0" destOrd="0" presId="urn:microsoft.com/office/officeart/2005/8/layout/vList2"/>
    <dgm:cxn modelId="{BFC1256C-5D30-4DDA-AF68-07B040F14F5C}" srcId="{69DB5811-AE5F-445F-9228-E15F84BE01B6}" destId="{E8F7F43B-07CD-481E-BE0F-EF36A8495D92}" srcOrd="1" destOrd="0" parTransId="{477A64F1-D907-4322-8AB7-7AB9A9F9FD58}" sibTransId="{25CAE5B5-DB8D-4D1B-AB3A-B3C61874A4FF}"/>
    <dgm:cxn modelId="{AF9769F5-A3BA-4A09-A864-785C592D6962}" srcId="{E8F7F43B-07CD-481E-BE0F-EF36A8495D92}" destId="{7BB2537F-5ABC-4C61-9854-AF44D643627A}" srcOrd="0" destOrd="0" parTransId="{9DD2F376-148A-4A17-8D48-8A93B8BD23DD}" sibTransId="{B0EAFFF6-A457-47A4-892A-77CE03AA2532}"/>
    <dgm:cxn modelId="{08C22E53-33CE-4CC8-B4BC-A544F4015B73}" type="presOf" srcId="{EB3400FB-A8FD-4525-8AF7-9F7A4960F460}" destId="{0CD9FB0B-7031-42FC-A404-A893BD9F3828}" srcOrd="0" destOrd="0" presId="urn:microsoft.com/office/officeart/2005/8/layout/vList2"/>
    <dgm:cxn modelId="{855FD1D7-4B07-4F7C-989F-842CD7F8E6EC}" type="presOf" srcId="{97C634A3-C34D-4B9B-BB61-EA640B78CEEB}" destId="{F5B0932E-69D2-4AC5-B168-0162EBDCB353}" srcOrd="0" destOrd="0" presId="urn:microsoft.com/office/officeart/2005/8/layout/vList2"/>
    <dgm:cxn modelId="{1837BBEA-6E8C-4692-A226-30AECC0C0A93}" srcId="{69DB5811-AE5F-445F-9228-E15F84BE01B6}" destId="{EB3400FB-A8FD-4525-8AF7-9F7A4960F460}" srcOrd="2" destOrd="0" parTransId="{35EE9C64-BC9B-419C-B6F4-0B856F4FCA36}" sibTransId="{BAFAD833-B94C-44D5-BEB7-659F954EFBEC}"/>
    <dgm:cxn modelId="{5FA9D1B1-6A9B-465B-A006-BCB6E5F072CF}" type="presOf" srcId="{25475651-D62E-4712-8666-F0EA5B523423}" destId="{43236693-C0A5-470B-8A1C-5A046D3C19C9}" srcOrd="0" destOrd="0" presId="urn:microsoft.com/office/officeart/2005/8/layout/vList2"/>
    <dgm:cxn modelId="{E34FB19B-EAE2-4E51-822D-955F01279F32}" type="presOf" srcId="{7BB2537F-5ABC-4C61-9854-AF44D643627A}" destId="{B0068D7E-723D-4DB3-8A35-91383E58D8D0}" srcOrd="0" destOrd="0" presId="urn:microsoft.com/office/officeart/2005/8/layout/vList2"/>
    <dgm:cxn modelId="{49AD0693-8255-45F1-9015-CDDA90EF6088}" srcId="{97C634A3-C34D-4B9B-BB61-EA640B78CEEB}" destId="{25475651-D62E-4712-8666-F0EA5B523423}" srcOrd="0" destOrd="0" parTransId="{8DA2A4C7-4CC2-4173-AD3F-9FCD8F884D9D}" sibTransId="{CD71836E-9E96-486E-B007-5259D1DE1BDC}"/>
    <dgm:cxn modelId="{CF687682-7F5F-48D1-85FB-D8C56749C358}" type="presOf" srcId="{69DB5811-AE5F-445F-9228-E15F84BE01B6}" destId="{B3CA1AD6-BF40-49F2-B93B-F38477CED27F}" srcOrd="0" destOrd="0" presId="urn:microsoft.com/office/officeart/2005/8/layout/vList2"/>
    <dgm:cxn modelId="{9FA5AA7C-6772-48F1-A955-C5E2F02B895A}" srcId="{69DB5811-AE5F-445F-9228-E15F84BE01B6}" destId="{97C634A3-C34D-4B9B-BB61-EA640B78CEEB}" srcOrd="0" destOrd="0" parTransId="{840A5BEA-4381-4211-B952-C1FDBF3CE436}" sibTransId="{C395F213-1DD4-4D5E-82D4-4175451B13AD}"/>
    <dgm:cxn modelId="{FEEF7395-396C-4E75-A051-92EB38A5480C}" type="presParOf" srcId="{B3CA1AD6-BF40-49F2-B93B-F38477CED27F}" destId="{F5B0932E-69D2-4AC5-B168-0162EBDCB353}" srcOrd="0" destOrd="0" presId="urn:microsoft.com/office/officeart/2005/8/layout/vList2"/>
    <dgm:cxn modelId="{BC461F7A-5777-4615-9948-1449024F57DF}" type="presParOf" srcId="{B3CA1AD6-BF40-49F2-B93B-F38477CED27F}" destId="{43236693-C0A5-470B-8A1C-5A046D3C19C9}" srcOrd="1" destOrd="0" presId="urn:microsoft.com/office/officeart/2005/8/layout/vList2"/>
    <dgm:cxn modelId="{A45FA95D-1CB8-4E44-A75E-057A71912D69}" type="presParOf" srcId="{B3CA1AD6-BF40-49F2-B93B-F38477CED27F}" destId="{30AF67E9-B2C9-45B7-A9A4-567842E0B208}" srcOrd="2" destOrd="0" presId="urn:microsoft.com/office/officeart/2005/8/layout/vList2"/>
    <dgm:cxn modelId="{1DF5805B-C4A9-49B5-8491-DA049A05D7DB}" type="presParOf" srcId="{B3CA1AD6-BF40-49F2-B93B-F38477CED27F}" destId="{B0068D7E-723D-4DB3-8A35-91383E58D8D0}" srcOrd="3" destOrd="0" presId="urn:microsoft.com/office/officeart/2005/8/layout/vList2"/>
    <dgm:cxn modelId="{D0E33B95-0D41-4ABA-83E5-3678EB2509D1}" type="presParOf" srcId="{B3CA1AD6-BF40-49F2-B93B-F38477CED27F}" destId="{0CD9FB0B-7031-42FC-A404-A893BD9F382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6222598-9F1B-4CBB-BDC5-965C6495ADAA}" type="doc">
      <dgm:prSet loTypeId="urn:diagrams.loki3.com/VaryingWidthList+Icon#1" loCatId="list" qsTypeId="urn:microsoft.com/office/officeart/2005/8/quickstyle/simple1" qsCatId="simple" csTypeId="urn:microsoft.com/office/officeart/2005/8/colors/colorful1" csCatId="colorful" phldr="1"/>
      <dgm:spPr/>
    </dgm:pt>
    <dgm:pt modelId="{571F2D36-AD65-4611-83BA-786BA4EA5C54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リアリスティックなヒンディー語</a:t>
          </a:r>
          <a:endParaRPr kumimoji="1" lang="ja-JP" altLang="en-US" dirty="0"/>
        </a:p>
      </dgm:t>
    </dgm:pt>
    <dgm:pt modelId="{53463843-3DE8-4341-B099-CA047994E5ED}" type="parTrans" cxnId="{7538D71B-783F-4C88-85C4-87314723680E}">
      <dgm:prSet/>
      <dgm:spPr/>
      <dgm:t>
        <a:bodyPr/>
        <a:lstStyle/>
        <a:p>
          <a:endParaRPr kumimoji="1" lang="ja-JP" altLang="en-US"/>
        </a:p>
      </dgm:t>
    </dgm:pt>
    <dgm:pt modelId="{0146033D-7D22-444A-987B-94838C349C34}" type="sibTrans" cxnId="{7538D71B-783F-4C88-85C4-87314723680E}">
      <dgm:prSet/>
      <dgm:spPr/>
      <dgm:t>
        <a:bodyPr/>
        <a:lstStyle/>
        <a:p>
          <a:endParaRPr kumimoji="1" lang="ja-JP" altLang="en-US"/>
        </a:p>
      </dgm:t>
    </dgm:pt>
    <dgm:pt modelId="{2B585E0A-187C-4B1C-8248-516C0BC3E098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北インドの都市や農村が舞台</a:t>
          </a:r>
          <a:endParaRPr kumimoji="1" lang="ja-JP" altLang="en-US" dirty="0"/>
        </a:p>
      </dgm:t>
    </dgm:pt>
    <dgm:pt modelId="{D86FE44C-41DC-4AB8-9D29-7E240B222F71}" type="parTrans" cxnId="{A53391DB-5528-4F23-A221-399BDD9507C1}">
      <dgm:prSet/>
      <dgm:spPr/>
      <dgm:t>
        <a:bodyPr/>
        <a:lstStyle/>
        <a:p>
          <a:endParaRPr kumimoji="1" lang="ja-JP" altLang="en-US"/>
        </a:p>
      </dgm:t>
    </dgm:pt>
    <dgm:pt modelId="{AB94F91F-C372-4017-859C-699BF515AB30}" type="sibTrans" cxnId="{A53391DB-5528-4F23-A221-399BDD9507C1}">
      <dgm:prSet/>
      <dgm:spPr/>
      <dgm:t>
        <a:bodyPr/>
        <a:lstStyle/>
        <a:p>
          <a:endParaRPr kumimoji="1" lang="ja-JP" altLang="en-US"/>
        </a:p>
      </dgm:t>
    </dgm:pt>
    <dgm:pt modelId="{1534B13F-9759-426F-B134-C50E75763441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ヒンディー語圏の文化、社会、問題に注目</a:t>
          </a:r>
          <a:endParaRPr kumimoji="1" lang="ja-JP" altLang="en-US" dirty="0"/>
        </a:p>
      </dgm:t>
    </dgm:pt>
    <dgm:pt modelId="{46B32436-B5B7-43C1-81A6-9998814F347B}" type="parTrans" cxnId="{64C0F8DC-EA56-406B-B3A8-02C383E73D7D}">
      <dgm:prSet/>
      <dgm:spPr/>
      <dgm:t>
        <a:bodyPr/>
        <a:lstStyle/>
        <a:p>
          <a:endParaRPr kumimoji="1" lang="ja-JP" altLang="en-US"/>
        </a:p>
      </dgm:t>
    </dgm:pt>
    <dgm:pt modelId="{51B6B104-D7B2-416B-982D-655490B50BD5}" type="sibTrans" cxnId="{64C0F8DC-EA56-406B-B3A8-02C383E73D7D}">
      <dgm:prSet/>
      <dgm:spPr/>
      <dgm:t>
        <a:bodyPr/>
        <a:lstStyle/>
        <a:p>
          <a:endParaRPr kumimoji="1" lang="ja-JP" altLang="en-US"/>
        </a:p>
      </dgm:t>
    </dgm:pt>
    <dgm:pt modelId="{1F7784DB-AF13-4472-9D9B-925568C4596F}" type="pres">
      <dgm:prSet presAssocID="{46222598-9F1B-4CBB-BDC5-965C6495ADAA}" presName="Name0" presStyleCnt="0">
        <dgm:presLayoutVars>
          <dgm:resizeHandles/>
        </dgm:presLayoutVars>
      </dgm:prSet>
      <dgm:spPr/>
    </dgm:pt>
    <dgm:pt modelId="{B0752B09-92F8-4BAC-9036-0225AD01CC4F}" type="pres">
      <dgm:prSet presAssocID="{571F2D36-AD65-4611-83BA-786BA4EA5C54}" presName="text" presStyleLbl="node1" presStyleIdx="0" presStyleCnt="3" custLinFactNeighborX="-38181" custLinFactNeighborY="-555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4539E4F-2124-4A62-9138-F64D3F7B5A28}" type="pres">
      <dgm:prSet presAssocID="{0146033D-7D22-444A-987B-94838C349C34}" presName="space" presStyleCnt="0"/>
      <dgm:spPr/>
    </dgm:pt>
    <dgm:pt modelId="{35946C99-724B-482F-8356-ABF2650BA884}" type="pres">
      <dgm:prSet presAssocID="{2B585E0A-187C-4B1C-8248-516C0BC3E098}" presName="text" presStyleLbl="node1" presStyleIdx="1" presStyleCnt="3" custLinFactNeighborX="-10908" custLinFactNeighborY="48948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65841CA-A2F0-4C83-AF74-B677F1251F0A}" type="pres">
      <dgm:prSet presAssocID="{AB94F91F-C372-4017-859C-699BF515AB30}" presName="space" presStyleCnt="0"/>
      <dgm:spPr/>
    </dgm:pt>
    <dgm:pt modelId="{10F886DA-C0EA-43C8-B0E6-E61A09E45A61}" type="pres">
      <dgm:prSet presAssocID="{1534B13F-9759-426F-B134-C50E75763441}" presName="text" presStyleLbl="node1" presStyleIdx="2" presStyleCnt="3" custLinFactNeighborX="-15383" custLinFactNeighborY="1150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F4042DE-5FFC-403D-88B9-58B923D64516}" type="presOf" srcId="{1534B13F-9759-426F-B134-C50E75763441}" destId="{10F886DA-C0EA-43C8-B0E6-E61A09E45A61}" srcOrd="0" destOrd="0" presId="urn:diagrams.loki3.com/VaryingWidthList+Icon#1"/>
    <dgm:cxn modelId="{A53391DB-5528-4F23-A221-399BDD9507C1}" srcId="{46222598-9F1B-4CBB-BDC5-965C6495ADAA}" destId="{2B585E0A-187C-4B1C-8248-516C0BC3E098}" srcOrd="1" destOrd="0" parTransId="{D86FE44C-41DC-4AB8-9D29-7E240B222F71}" sibTransId="{AB94F91F-C372-4017-859C-699BF515AB30}"/>
    <dgm:cxn modelId="{64C0F8DC-EA56-406B-B3A8-02C383E73D7D}" srcId="{46222598-9F1B-4CBB-BDC5-965C6495ADAA}" destId="{1534B13F-9759-426F-B134-C50E75763441}" srcOrd="2" destOrd="0" parTransId="{46B32436-B5B7-43C1-81A6-9998814F347B}" sibTransId="{51B6B104-D7B2-416B-982D-655490B50BD5}"/>
    <dgm:cxn modelId="{22873363-F0C9-4649-A60F-F48E48DF2382}" type="presOf" srcId="{46222598-9F1B-4CBB-BDC5-965C6495ADAA}" destId="{1F7784DB-AF13-4472-9D9B-925568C4596F}" srcOrd="0" destOrd="0" presId="urn:diagrams.loki3.com/VaryingWidthList+Icon#1"/>
    <dgm:cxn modelId="{F31B34FE-338A-400E-9164-9D16F56A5C94}" type="presOf" srcId="{571F2D36-AD65-4611-83BA-786BA4EA5C54}" destId="{B0752B09-92F8-4BAC-9036-0225AD01CC4F}" srcOrd="0" destOrd="0" presId="urn:diagrams.loki3.com/VaryingWidthList+Icon#1"/>
    <dgm:cxn modelId="{7538D71B-783F-4C88-85C4-87314723680E}" srcId="{46222598-9F1B-4CBB-BDC5-965C6495ADAA}" destId="{571F2D36-AD65-4611-83BA-786BA4EA5C54}" srcOrd="0" destOrd="0" parTransId="{53463843-3DE8-4341-B099-CA047994E5ED}" sibTransId="{0146033D-7D22-444A-987B-94838C349C34}"/>
    <dgm:cxn modelId="{267CC0CA-A5DC-445F-ADC0-F43373C9EB83}" type="presOf" srcId="{2B585E0A-187C-4B1C-8248-516C0BC3E098}" destId="{35946C99-724B-482F-8356-ABF2650BA884}" srcOrd="0" destOrd="0" presId="urn:diagrams.loki3.com/VaryingWidthList+Icon#1"/>
    <dgm:cxn modelId="{BF074747-495D-49CE-8DFB-2EF199AAA4E2}" type="presParOf" srcId="{1F7784DB-AF13-4472-9D9B-925568C4596F}" destId="{B0752B09-92F8-4BAC-9036-0225AD01CC4F}" srcOrd="0" destOrd="0" presId="urn:diagrams.loki3.com/VaryingWidthList+Icon#1"/>
    <dgm:cxn modelId="{55967AC0-F08B-43A8-A49E-E6ED939089D0}" type="presParOf" srcId="{1F7784DB-AF13-4472-9D9B-925568C4596F}" destId="{44539E4F-2124-4A62-9138-F64D3F7B5A28}" srcOrd="1" destOrd="0" presId="urn:diagrams.loki3.com/VaryingWidthList+Icon#1"/>
    <dgm:cxn modelId="{F896DAB6-06A4-47E8-88C0-BC3ADFA3C134}" type="presParOf" srcId="{1F7784DB-AF13-4472-9D9B-925568C4596F}" destId="{35946C99-724B-482F-8356-ABF2650BA884}" srcOrd="2" destOrd="0" presId="urn:diagrams.loki3.com/VaryingWidthList+Icon#1"/>
    <dgm:cxn modelId="{24B06083-07C9-4F03-A827-8E9BBC64F2B6}" type="presParOf" srcId="{1F7784DB-AF13-4472-9D9B-925568C4596F}" destId="{965841CA-A2F0-4C83-AF74-B677F1251F0A}" srcOrd="3" destOrd="0" presId="urn:diagrams.loki3.com/VaryingWidthList+Icon#1"/>
    <dgm:cxn modelId="{1C16AA02-AAC0-4BC9-A6B0-5E636C5517B6}" type="presParOf" srcId="{1F7784DB-AF13-4472-9D9B-925568C4596F}" destId="{10F886DA-C0EA-43C8-B0E6-E61A09E45A61}" srcOrd="4" destOrd="0" presId="urn:diagrams.loki3.com/VaryingWidthList+Icon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C04282E-46DE-4953-9081-BBE66D7A7C45}" type="doc">
      <dgm:prSet loTypeId="urn:diagrams.loki3.com/VaryingWidthList+Icon#2" loCatId="list" qsTypeId="urn:microsoft.com/office/officeart/2005/8/quickstyle/simple1" qsCatId="simple" csTypeId="urn:microsoft.com/office/officeart/2005/8/colors/colorful2" csCatId="colorful" phldr="1"/>
      <dgm:spPr/>
    </dgm:pt>
    <dgm:pt modelId="{BB298B3D-E507-4BD9-A56D-4A451C61A45B}">
      <dgm:prSet phldrT="[テキスト]"/>
      <dgm:spPr/>
      <dgm:t>
        <a:bodyPr/>
        <a:lstStyle/>
        <a:p>
          <a:r>
            <a:rPr kumimoji="1" lang="ja-JP" altLang="en-US" dirty="0" smtClean="0"/>
            <a:t>女性が主人公</a:t>
          </a:r>
          <a:endParaRPr kumimoji="1" lang="ja-JP" altLang="en-US" dirty="0"/>
        </a:p>
      </dgm:t>
    </dgm:pt>
    <dgm:pt modelId="{8E270956-1184-4916-9DC0-AD866A2BA8CC}" type="parTrans" cxnId="{51B03C60-30CC-4E17-BF39-5518F22E7B76}">
      <dgm:prSet/>
      <dgm:spPr/>
      <dgm:t>
        <a:bodyPr/>
        <a:lstStyle/>
        <a:p>
          <a:endParaRPr kumimoji="1" lang="ja-JP" altLang="en-US"/>
        </a:p>
      </dgm:t>
    </dgm:pt>
    <dgm:pt modelId="{0B829A25-C759-4F61-898B-1FCE394DF5FC}" type="sibTrans" cxnId="{51B03C60-30CC-4E17-BF39-5518F22E7B76}">
      <dgm:prSet/>
      <dgm:spPr/>
      <dgm:t>
        <a:bodyPr/>
        <a:lstStyle/>
        <a:p>
          <a:endParaRPr kumimoji="1" lang="ja-JP" altLang="en-US"/>
        </a:p>
      </dgm:t>
    </dgm:pt>
    <dgm:pt modelId="{C5E3D9CE-518E-4A4D-8986-772EF3A4A55F}">
      <dgm:prSet phldrT="[テキスト]"/>
      <dgm:spPr/>
      <dgm:t>
        <a:bodyPr/>
        <a:lstStyle/>
        <a:p>
          <a:r>
            <a:rPr kumimoji="1" lang="ja-JP" altLang="en-US" dirty="0" smtClean="0"/>
            <a:t>女性好みのテーマ</a:t>
          </a:r>
          <a:endParaRPr kumimoji="1" lang="ja-JP" altLang="en-US" dirty="0"/>
        </a:p>
      </dgm:t>
    </dgm:pt>
    <dgm:pt modelId="{2A5C78DE-AE02-4618-8433-522BF001A97E}" type="parTrans" cxnId="{BF1F664E-F513-4156-AFED-6DF497264BE5}">
      <dgm:prSet/>
      <dgm:spPr/>
      <dgm:t>
        <a:bodyPr/>
        <a:lstStyle/>
        <a:p>
          <a:endParaRPr kumimoji="1" lang="ja-JP" altLang="en-US"/>
        </a:p>
      </dgm:t>
    </dgm:pt>
    <dgm:pt modelId="{4ACAA286-4169-4B1F-8A3D-7CCFFDAAB185}" type="sibTrans" cxnId="{BF1F664E-F513-4156-AFED-6DF497264BE5}">
      <dgm:prSet/>
      <dgm:spPr/>
      <dgm:t>
        <a:bodyPr/>
        <a:lstStyle/>
        <a:p>
          <a:endParaRPr kumimoji="1" lang="ja-JP" altLang="en-US"/>
        </a:p>
      </dgm:t>
    </dgm:pt>
    <dgm:pt modelId="{21B19F65-68AC-4DD8-BAF6-29FCA9941A31}">
      <dgm:prSet phldrT="[テキスト]"/>
      <dgm:spPr/>
      <dgm:t>
        <a:bodyPr/>
        <a:lstStyle/>
        <a:p>
          <a:r>
            <a:rPr kumimoji="1" lang="ja-JP" altLang="en-US" dirty="0" smtClean="0"/>
            <a:t>女性の共感重視</a:t>
          </a:r>
          <a:endParaRPr kumimoji="1" lang="ja-JP" altLang="en-US" dirty="0"/>
        </a:p>
      </dgm:t>
    </dgm:pt>
    <dgm:pt modelId="{4B72EC98-8608-4E89-ADB5-D43BFC97274B}" type="parTrans" cxnId="{85049404-19D7-4A5D-85B9-B812590B27ED}">
      <dgm:prSet/>
      <dgm:spPr/>
      <dgm:t>
        <a:bodyPr/>
        <a:lstStyle/>
        <a:p>
          <a:endParaRPr kumimoji="1" lang="ja-JP" altLang="en-US"/>
        </a:p>
      </dgm:t>
    </dgm:pt>
    <dgm:pt modelId="{86DDE289-2041-463B-A281-C1D112A09269}" type="sibTrans" cxnId="{85049404-19D7-4A5D-85B9-B812590B27ED}">
      <dgm:prSet/>
      <dgm:spPr/>
      <dgm:t>
        <a:bodyPr/>
        <a:lstStyle/>
        <a:p>
          <a:endParaRPr kumimoji="1" lang="ja-JP" altLang="en-US"/>
        </a:p>
      </dgm:t>
    </dgm:pt>
    <dgm:pt modelId="{711F00A3-621F-434B-9393-C3128E2F8ABB}" type="pres">
      <dgm:prSet presAssocID="{5C04282E-46DE-4953-9081-BBE66D7A7C45}" presName="Name0" presStyleCnt="0">
        <dgm:presLayoutVars>
          <dgm:resizeHandles/>
        </dgm:presLayoutVars>
      </dgm:prSet>
      <dgm:spPr/>
    </dgm:pt>
    <dgm:pt modelId="{00B4F2F9-823A-4CF2-ABB6-FD4C18C22A66}" type="pres">
      <dgm:prSet presAssocID="{BB298B3D-E507-4BD9-A56D-4A451C61A45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2F6AA4D-B53C-4BCB-BAD6-C7F1FE2F6737}" type="pres">
      <dgm:prSet presAssocID="{0B829A25-C759-4F61-898B-1FCE394DF5FC}" presName="space" presStyleCnt="0"/>
      <dgm:spPr/>
    </dgm:pt>
    <dgm:pt modelId="{648F28EF-17EA-4C95-A054-1C2B0918738E}" type="pres">
      <dgm:prSet presAssocID="{C5E3D9CE-518E-4A4D-8986-772EF3A4A55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AD81ADE-9CB5-4B16-9006-4DF9ADA0FDFD}" type="pres">
      <dgm:prSet presAssocID="{4ACAA286-4169-4B1F-8A3D-7CCFFDAAB185}" presName="space" presStyleCnt="0"/>
      <dgm:spPr/>
    </dgm:pt>
    <dgm:pt modelId="{911F9C68-8800-46AF-AEC1-1CD8536E2133}" type="pres">
      <dgm:prSet presAssocID="{21B19F65-68AC-4DD8-BAF6-29FCA9941A3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C2D40DE-98F1-430C-930B-E62FBB54092C}" type="presOf" srcId="{21B19F65-68AC-4DD8-BAF6-29FCA9941A31}" destId="{911F9C68-8800-46AF-AEC1-1CD8536E2133}" srcOrd="0" destOrd="0" presId="urn:diagrams.loki3.com/VaryingWidthList+Icon#2"/>
    <dgm:cxn modelId="{E6C64E45-E160-4F2E-B69B-72FE19CA578E}" type="presOf" srcId="{BB298B3D-E507-4BD9-A56D-4A451C61A45B}" destId="{00B4F2F9-823A-4CF2-ABB6-FD4C18C22A66}" srcOrd="0" destOrd="0" presId="urn:diagrams.loki3.com/VaryingWidthList+Icon#2"/>
    <dgm:cxn modelId="{BD310A11-C9CC-4545-83E3-21E92D53D6DF}" type="presOf" srcId="{C5E3D9CE-518E-4A4D-8986-772EF3A4A55F}" destId="{648F28EF-17EA-4C95-A054-1C2B0918738E}" srcOrd="0" destOrd="0" presId="urn:diagrams.loki3.com/VaryingWidthList+Icon#2"/>
    <dgm:cxn modelId="{29DF7180-65CE-4000-A44B-107290324729}" type="presOf" srcId="{5C04282E-46DE-4953-9081-BBE66D7A7C45}" destId="{711F00A3-621F-434B-9393-C3128E2F8ABB}" srcOrd="0" destOrd="0" presId="urn:diagrams.loki3.com/VaryingWidthList+Icon#2"/>
    <dgm:cxn modelId="{BF1F664E-F513-4156-AFED-6DF497264BE5}" srcId="{5C04282E-46DE-4953-9081-BBE66D7A7C45}" destId="{C5E3D9CE-518E-4A4D-8986-772EF3A4A55F}" srcOrd="1" destOrd="0" parTransId="{2A5C78DE-AE02-4618-8433-522BF001A97E}" sibTransId="{4ACAA286-4169-4B1F-8A3D-7CCFFDAAB185}"/>
    <dgm:cxn modelId="{51B03C60-30CC-4E17-BF39-5518F22E7B76}" srcId="{5C04282E-46DE-4953-9081-BBE66D7A7C45}" destId="{BB298B3D-E507-4BD9-A56D-4A451C61A45B}" srcOrd="0" destOrd="0" parTransId="{8E270956-1184-4916-9DC0-AD866A2BA8CC}" sibTransId="{0B829A25-C759-4F61-898B-1FCE394DF5FC}"/>
    <dgm:cxn modelId="{85049404-19D7-4A5D-85B9-B812590B27ED}" srcId="{5C04282E-46DE-4953-9081-BBE66D7A7C45}" destId="{21B19F65-68AC-4DD8-BAF6-29FCA9941A31}" srcOrd="2" destOrd="0" parTransId="{4B72EC98-8608-4E89-ADB5-D43BFC97274B}" sibTransId="{86DDE289-2041-463B-A281-C1D112A09269}"/>
    <dgm:cxn modelId="{6E1076EC-B406-4AFF-949B-BE85B11EA7A4}" type="presParOf" srcId="{711F00A3-621F-434B-9393-C3128E2F8ABB}" destId="{00B4F2F9-823A-4CF2-ABB6-FD4C18C22A66}" srcOrd="0" destOrd="0" presId="urn:diagrams.loki3.com/VaryingWidthList+Icon#2"/>
    <dgm:cxn modelId="{D073D1F8-564B-4B3C-80D2-CAB6BFEA6D98}" type="presParOf" srcId="{711F00A3-621F-434B-9393-C3128E2F8ABB}" destId="{42F6AA4D-B53C-4BCB-BAD6-C7F1FE2F6737}" srcOrd="1" destOrd="0" presId="urn:diagrams.loki3.com/VaryingWidthList+Icon#2"/>
    <dgm:cxn modelId="{4940D9CB-C673-4C98-886E-6087D509D093}" type="presParOf" srcId="{711F00A3-621F-434B-9393-C3128E2F8ABB}" destId="{648F28EF-17EA-4C95-A054-1C2B0918738E}" srcOrd="2" destOrd="0" presId="urn:diagrams.loki3.com/VaryingWidthList+Icon#2"/>
    <dgm:cxn modelId="{02BBA13E-128C-46F5-A83A-A3786857F21A}" type="presParOf" srcId="{711F00A3-621F-434B-9393-C3128E2F8ABB}" destId="{4AD81ADE-9CB5-4B16-9006-4DF9ADA0FDFD}" srcOrd="3" destOrd="0" presId="urn:diagrams.loki3.com/VaryingWidthList+Icon#2"/>
    <dgm:cxn modelId="{EA646F1E-6A11-4AAB-AC79-283F56ADAA81}" type="presParOf" srcId="{711F00A3-621F-434B-9393-C3128E2F8ABB}" destId="{911F9C68-8800-46AF-AEC1-1CD8536E2133}" srcOrd="4" destOrd="0" presId="urn:diagrams.loki3.com/VaryingWidthList+Icon#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C110500-7DFA-4ABD-B99C-6052439733CC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kumimoji="1" lang="ja-JP" altLang="en-US"/>
        </a:p>
      </dgm:t>
    </dgm:pt>
    <dgm:pt modelId="{07D0B095-4728-41EB-9E06-9ED4FF6600C1}">
      <dgm:prSet phldrT="[テキスト]"/>
      <dgm:spPr/>
      <dgm:t>
        <a:bodyPr/>
        <a:lstStyle/>
        <a:p>
          <a:r>
            <a:rPr kumimoji="1" lang="ja-JP" altLang="en-US" dirty="0" smtClean="0"/>
            <a:t>恋愛と結婚が対立する場合</a:t>
          </a:r>
          <a:endParaRPr kumimoji="1" lang="ja-JP" altLang="en-US" dirty="0"/>
        </a:p>
      </dgm:t>
    </dgm:pt>
    <dgm:pt modelId="{B0FD0998-3DD5-4FA7-91FB-62F45C9E988E}" type="parTrans" cxnId="{ACA65D48-6820-4E93-8F0E-05438377817D}">
      <dgm:prSet/>
      <dgm:spPr/>
      <dgm:t>
        <a:bodyPr/>
        <a:lstStyle/>
        <a:p>
          <a:endParaRPr kumimoji="1" lang="ja-JP" altLang="en-US"/>
        </a:p>
      </dgm:t>
    </dgm:pt>
    <dgm:pt modelId="{70B74C65-ABEA-478E-94AF-D82C7A95C454}" type="sibTrans" cxnId="{ACA65D48-6820-4E93-8F0E-05438377817D}">
      <dgm:prSet/>
      <dgm:spPr/>
      <dgm:t>
        <a:bodyPr/>
        <a:lstStyle/>
        <a:p>
          <a:endParaRPr kumimoji="1" lang="ja-JP" altLang="en-US"/>
        </a:p>
      </dgm:t>
    </dgm:pt>
    <dgm:pt modelId="{F80BFFE9-B833-423F-8C10-AE48BE319F41}">
      <dgm:prSet phldrT="[テキスト]"/>
      <dgm:spPr/>
      <dgm:t>
        <a:bodyPr/>
        <a:lstStyle/>
        <a:p>
          <a:pPr algn="l"/>
          <a:r>
            <a:rPr kumimoji="1" lang="ja-JP" altLang="en-US" dirty="0" smtClean="0"/>
            <a:t>結婚前なら恋愛が勝つ</a:t>
          </a:r>
          <a:endParaRPr kumimoji="1" lang="ja-JP" altLang="en-US" dirty="0"/>
        </a:p>
      </dgm:t>
    </dgm:pt>
    <dgm:pt modelId="{CBD46FA2-5A88-4FDE-B839-1A37F4A36E63}" type="parTrans" cxnId="{2DB0A08E-06AD-4CCC-BDF1-35B6EC88A33D}">
      <dgm:prSet/>
      <dgm:spPr/>
      <dgm:t>
        <a:bodyPr/>
        <a:lstStyle/>
        <a:p>
          <a:endParaRPr kumimoji="1" lang="ja-JP" altLang="en-US"/>
        </a:p>
      </dgm:t>
    </dgm:pt>
    <dgm:pt modelId="{A7666A41-003D-4C8E-A9FE-37DA29A154B2}" type="sibTrans" cxnId="{2DB0A08E-06AD-4CCC-BDF1-35B6EC88A33D}">
      <dgm:prSet/>
      <dgm:spPr/>
      <dgm:t>
        <a:bodyPr/>
        <a:lstStyle/>
        <a:p>
          <a:endParaRPr kumimoji="1" lang="ja-JP" altLang="en-US"/>
        </a:p>
      </dgm:t>
    </dgm:pt>
    <dgm:pt modelId="{710C448C-92E3-4441-929D-91E95AC1B895}">
      <dgm:prSet phldrT="[テキスト]"/>
      <dgm:spPr/>
      <dgm:t>
        <a:bodyPr/>
        <a:lstStyle/>
        <a:p>
          <a:r>
            <a:rPr kumimoji="1" lang="ja-JP" altLang="en-US" dirty="0" smtClean="0"/>
            <a:t>結婚後なら恋愛は勝てない</a:t>
          </a:r>
          <a:endParaRPr kumimoji="1" lang="ja-JP" altLang="en-US" dirty="0"/>
        </a:p>
      </dgm:t>
    </dgm:pt>
    <dgm:pt modelId="{A7889BD3-7DAC-4EE6-A2D2-C9D49145E18F}" type="parTrans" cxnId="{E477489E-BFBE-48D2-86C4-C5B1C5872B64}">
      <dgm:prSet/>
      <dgm:spPr/>
      <dgm:t>
        <a:bodyPr/>
        <a:lstStyle/>
        <a:p>
          <a:endParaRPr kumimoji="1" lang="ja-JP" altLang="en-US"/>
        </a:p>
      </dgm:t>
    </dgm:pt>
    <dgm:pt modelId="{1B7272FE-9E69-45B0-90FA-71F92913FEC4}" type="sibTrans" cxnId="{E477489E-BFBE-48D2-86C4-C5B1C5872B64}">
      <dgm:prSet/>
      <dgm:spPr/>
      <dgm:t>
        <a:bodyPr/>
        <a:lstStyle/>
        <a:p>
          <a:endParaRPr kumimoji="1" lang="ja-JP" altLang="en-US"/>
        </a:p>
      </dgm:t>
    </dgm:pt>
    <dgm:pt modelId="{CA8149FD-23E5-4ACF-A335-60B323CDB1A4}" type="pres">
      <dgm:prSet presAssocID="{7C110500-7DFA-4ABD-B99C-6052439733C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7F0DAE05-D78B-44DD-8967-58B0A2EEFAC7}" type="pres">
      <dgm:prSet presAssocID="{07D0B095-4728-41EB-9E06-9ED4FF6600C1}" presName="root" presStyleCnt="0"/>
      <dgm:spPr/>
    </dgm:pt>
    <dgm:pt modelId="{19BBD406-7E0C-453A-86E3-6EDCB4A732EA}" type="pres">
      <dgm:prSet presAssocID="{07D0B095-4728-41EB-9E06-9ED4FF6600C1}" presName="rootComposite" presStyleCnt="0"/>
      <dgm:spPr/>
    </dgm:pt>
    <dgm:pt modelId="{D617388F-9E3F-4DF0-BACC-7EABA756BC5D}" type="pres">
      <dgm:prSet presAssocID="{07D0B095-4728-41EB-9E06-9ED4FF6600C1}" presName="rootText" presStyleLbl="node1" presStyleIdx="0" presStyleCnt="1" custScaleX="229511"/>
      <dgm:spPr/>
      <dgm:t>
        <a:bodyPr/>
        <a:lstStyle/>
        <a:p>
          <a:endParaRPr kumimoji="1" lang="ja-JP" altLang="en-US"/>
        </a:p>
      </dgm:t>
    </dgm:pt>
    <dgm:pt modelId="{61B0296D-7A34-4C53-BCBD-329C67942429}" type="pres">
      <dgm:prSet presAssocID="{07D0B095-4728-41EB-9E06-9ED4FF6600C1}" presName="rootConnector" presStyleLbl="node1" presStyleIdx="0" presStyleCnt="1"/>
      <dgm:spPr/>
      <dgm:t>
        <a:bodyPr/>
        <a:lstStyle/>
        <a:p>
          <a:endParaRPr kumimoji="1" lang="ja-JP" altLang="en-US"/>
        </a:p>
      </dgm:t>
    </dgm:pt>
    <dgm:pt modelId="{2764AA48-5964-471F-B83B-EEF0F504860B}" type="pres">
      <dgm:prSet presAssocID="{07D0B095-4728-41EB-9E06-9ED4FF6600C1}" presName="childShape" presStyleCnt="0"/>
      <dgm:spPr/>
    </dgm:pt>
    <dgm:pt modelId="{B10C855F-3DCE-4AFA-A1D0-634BC1AD0F79}" type="pres">
      <dgm:prSet presAssocID="{CBD46FA2-5A88-4FDE-B839-1A37F4A36E63}" presName="Name13" presStyleLbl="parChTrans1D2" presStyleIdx="0" presStyleCnt="2"/>
      <dgm:spPr/>
      <dgm:t>
        <a:bodyPr/>
        <a:lstStyle/>
        <a:p>
          <a:endParaRPr kumimoji="1" lang="ja-JP" altLang="en-US"/>
        </a:p>
      </dgm:t>
    </dgm:pt>
    <dgm:pt modelId="{1B5FBE84-362C-47F3-844E-AC46A857EC41}" type="pres">
      <dgm:prSet presAssocID="{F80BFFE9-B833-423F-8C10-AE48BE319F41}" presName="childText" presStyleLbl="bgAcc1" presStyleIdx="0" presStyleCnt="2" custScaleX="32820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6FD399-2638-425D-8C5E-1460E368B7F6}" type="pres">
      <dgm:prSet presAssocID="{A7889BD3-7DAC-4EE6-A2D2-C9D49145E18F}" presName="Name13" presStyleLbl="parChTrans1D2" presStyleIdx="1" presStyleCnt="2"/>
      <dgm:spPr/>
      <dgm:t>
        <a:bodyPr/>
        <a:lstStyle/>
        <a:p>
          <a:endParaRPr kumimoji="1" lang="ja-JP" altLang="en-US"/>
        </a:p>
      </dgm:t>
    </dgm:pt>
    <dgm:pt modelId="{46A11D8A-B50D-4DFB-B6D9-0C9D2908AEBD}" type="pres">
      <dgm:prSet presAssocID="{710C448C-92E3-4441-929D-91E95AC1B895}" presName="childText" presStyleLbl="bgAcc1" presStyleIdx="1" presStyleCnt="2" custScaleX="328948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BA6CA1D-BB59-4CD0-8A22-80C2B740E461}" type="presOf" srcId="{F80BFFE9-B833-423F-8C10-AE48BE319F41}" destId="{1B5FBE84-362C-47F3-844E-AC46A857EC41}" srcOrd="0" destOrd="0" presId="urn:microsoft.com/office/officeart/2005/8/layout/hierarchy3"/>
    <dgm:cxn modelId="{AEC2A1FF-04E9-48A7-B7FC-B847E2776F3F}" type="presOf" srcId="{710C448C-92E3-4441-929D-91E95AC1B895}" destId="{46A11D8A-B50D-4DFB-B6D9-0C9D2908AEBD}" srcOrd="0" destOrd="0" presId="urn:microsoft.com/office/officeart/2005/8/layout/hierarchy3"/>
    <dgm:cxn modelId="{A8704D1A-359A-486C-8286-E4A759C80C6B}" type="presOf" srcId="{A7889BD3-7DAC-4EE6-A2D2-C9D49145E18F}" destId="{EC6FD399-2638-425D-8C5E-1460E368B7F6}" srcOrd="0" destOrd="0" presId="urn:microsoft.com/office/officeart/2005/8/layout/hierarchy3"/>
    <dgm:cxn modelId="{DC25231D-244E-4B58-802B-D90D500F9E8E}" type="presOf" srcId="{07D0B095-4728-41EB-9E06-9ED4FF6600C1}" destId="{61B0296D-7A34-4C53-BCBD-329C67942429}" srcOrd="1" destOrd="0" presId="urn:microsoft.com/office/officeart/2005/8/layout/hierarchy3"/>
    <dgm:cxn modelId="{C3AECC8E-0874-4A56-BA64-E8C5B92AE4F6}" type="presOf" srcId="{07D0B095-4728-41EB-9E06-9ED4FF6600C1}" destId="{D617388F-9E3F-4DF0-BACC-7EABA756BC5D}" srcOrd="0" destOrd="0" presId="urn:microsoft.com/office/officeart/2005/8/layout/hierarchy3"/>
    <dgm:cxn modelId="{8520199E-C02C-4008-922F-E065694BA073}" type="presOf" srcId="{7C110500-7DFA-4ABD-B99C-6052439733CC}" destId="{CA8149FD-23E5-4ACF-A335-60B323CDB1A4}" srcOrd="0" destOrd="0" presId="urn:microsoft.com/office/officeart/2005/8/layout/hierarchy3"/>
    <dgm:cxn modelId="{ACA65D48-6820-4E93-8F0E-05438377817D}" srcId="{7C110500-7DFA-4ABD-B99C-6052439733CC}" destId="{07D0B095-4728-41EB-9E06-9ED4FF6600C1}" srcOrd="0" destOrd="0" parTransId="{B0FD0998-3DD5-4FA7-91FB-62F45C9E988E}" sibTransId="{70B74C65-ABEA-478E-94AF-D82C7A95C454}"/>
    <dgm:cxn modelId="{2DB0A08E-06AD-4CCC-BDF1-35B6EC88A33D}" srcId="{07D0B095-4728-41EB-9E06-9ED4FF6600C1}" destId="{F80BFFE9-B833-423F-8C10-AE48BE319F41}" srcOrd="0" destOrd="0" parTransId="{CBD46FA2-5A88-4FDE-B839-1A37F4A36E63}" sibTransId="{A7666A41-003D-4C8E-A9FE-37DA29A154B2}"/>
    <dgm:cxn modelId="{57F2C9D2-77C0-44FA-A4A1-A74BD3CF67E8}" type="presOf" srcId="{CBD46FA2-5A88-4FDE-B839-1A37F4A36E63}" destId="{B10C855F-3DCE-4AFA-A1D0-634BC1AD0F79}" srcOrd="0" destOrd="0" presId="urn:microsoft.com/office/officeart/2005/8/layout/hierarchy3"/>
    <dgm:cxn modelId="{E477489E-BFBE-48D2-86C4-C5B1C5872B64}" srcId="{07D0B095-4728-41EB-9E06-9ED4FF6600C1}" destId="{710C448C-92E3-4441-929D-91E95AC1B895}" srcOrd="1" destOrd="0" parTransId="{A7889BD3-7DAC-4EE6-A2D2-C9D49145E18F}" sibTransId="{1B7272FE-9E69-45B0-90FA-71F92913FEC4}"/>
    <dgm:cxn modelId="{70A0CC6D-4AEB-4ADF-A936-302FB9140C1B}" type="presParOf" srcId="{CA8149FD-23E5-4ACF-A335-60B323CDB1A4}" destId="{7F0DAE05-D78B-44DD-8967-58B0A2EEFAC7}" srcOrd="0" destOrd="0" presId="urn:microsoft.com/office/officeart/2005/8/layout/hierarchy3"/>
    <dgm:cxn modelId="{19454AD5-ACD9-4E2E-98F2-B14BD0A8AA78}" type="presParOf" srcId="{7F0DAE05-D78B-44DD-8967-58B0A2EEFAC7}" destId="{19BBD406-7E0C-453A-86E3-6EDCB4A732EA}" srcOrd="0" destOrd="0" presId="urn:microsoft.com/office/officeart/2005/8/layout/hierarchy3"/>
    <dgm:cxn modelId="{773E6CD5-725A-46AE-AAF5-0C39DDB4F471}" type="presParOf" srcId="{19BBD406-7E0C-453A-86E3-6EDCB4A732EA}" destId="{D617388F-9E3F-4DF0-BACC-7EABA756BC5D}" srcOrd="0" destOrd="0" presId="urn:microsoft.com/office/officeart/2005/8/layout/hierarchy3"/>
    <dgm:cxn modelId="{7CC576A7-3A5E-4CC0-9E7D-81D0D679DB48}" type="presParOf" srcId="{19BBD406-7E0C-453A-86E3-6EDCB4A732EA}" destId="{61B0296D-7A34-4C53-BCBD-329C67942429}" srcOrd="1" destOrd="0" presId="urn:microsoft.com/office/officeart/2005/8/layout/hierarchy3"/>
    <dgm:cxn modelId="{3C07BD6D-D439-49A4-9C0A-9300FB8B0123}" type="presParOf" srcId="{7F0DAE05-D78B-44DD-8967-58B0A2EEFAC7}" destId="{2764AA48-5964-471F-B83B-EEF0F504860B}" srcOrd="1" destOrd="0" presId="urn:microsoft.com/office/officeart/2005/8/layout/hierarchy3"/>
    <dgm:cxn modelId="{B598BBF2-BB3B-4D4D-B4E3-845CD781656C}" type="presParOf" srcId="{2764AA48-5964-471F-B83B-EEF0F504860B}" destId="{B10C855F-3DCE-4AFA-A1D0-634BC1AD0F79}" srcOrd="0" destOrd="0" presId="urn:microsoft.com/office/officeart/2005/8/layout/hierarchy3"/>
    <dgm:cxn modelId="{AEFB288B-074B-40E9-8844-064ED2517F16}" type="presParOf" srcId="{2764AA48-5964-471F-B83B-EEF0F504860B}" destId="{1B5FBE84-362C-47F3-844E-AC46A857EC41}" srcOrd="1" destOrd="0" presId="urn:microsoft.com/office/officeart/2005/8/layout/hierarchy3"/>
    <dgm:cxn modelId="{B721323A-2F73-4395-A493-5E5DAAB3A327}" type="presParOf" srcId="{2764AA48-5964-471F-B83B-EEF0F504860B}" destId="{EC6FD399-2638-425D-8C5E-1460E368B7F6}" srcOrd="2" destOrd="0" presId="urn:microsoft.com/office/officeart/2005/8/layout/hierarchy3"/>
    <dgm:cxn modelId="{CAE224FC-D6FA-4731-B4FD-2B1FA39F2646}" type="presParOf" srcId="{2764AA48-5964-471F-B83B-EEF0F504860B}" destId="{46A11D8A-B50D-4DFB-B6D9-0C9D2908AEB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5027A5F-FFBD-4987-A507-CF5366CD27BE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31F7FA26-263C-4F4A-B9E3-070C18241CF5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年以降、徐々に結婚後の恋愛の姿が模索されるようになる。</a:t>
          </a:r>
          <a:endParaRPr kumimoji="1" lang="ja-JP" altLang="en-US" dirty="0"/>
        </a:p>
      </dgm:t>
    </dgm:pt>
    <dgm:pt modelId="{90BB3DBA-5890-42E2-8A9C-7A9E68EA6D44}" type="parTrans" cxnId="{E0FF964D-5F4D-4EAA-9E43-38604C797DA7}">
      <dgm:prSet/>
      <dgm:spPr/>
      <dgm:t>
        <a:bodyPr/>
        <a:lstStyle/>
        <a:p>
          <a:endParaRPr kumimoji="1" lang="ja-JP" altLang="en-US"/>
        </a:p>
      </dgm:t>
    </dgm:pt>
    <dgm:pt modelId="{CD7FF9A2-571E-45E5-8A64-0EA45F0C7F36}" type="sibTrans" cxnId="{E0FF964D-5F4D-4EAA-9E43-38604C797DA7}">
      <dgm:prSet/>
      <dgm:spPr/>
      <dgm:t>
        <a:bodyPr/>
        <a:lstStyle/>
        <a:p>
          <a:endParaRPr kumimoji="1" lang="ja-JP" altLang="en-US"/>
        </a:p>
      </dgm:t>
    </dgm:pt>
    <dgm:pt modelId="{3251FCB1-FA69-4188-B662-9E093778543F}">
      <dgm:prSet phldrT="[テキスト]"/>
      <dgm:spPr/>
      <dgm:t>
        <a:bodyPr/>
        <a:lstStyle/>
        <a:p>
          <a:r>
            <a:rPr kumimoji="1" lang="ja-JP" altLang="en-US" dirty="0" smtClean="0"/>
            <a:t>結婚後に恋愛が勝つパターンも登場、受け容れられる。</a:t>
          </a:r>
          <a:endParaRPr kumimoji="1" lang="ja-JP" altLang="en-US" dirty="0"/>
        </a:p>
      </dgm:t>
    </dgm:pt>
    <dgm:pt modelId="{AD4B3BCF-0427-4D5B-ACB9-C1C6FD90B2B3}" type="parTrans" cxnId="{06D75C92-BBC7-47C0-B895-7AD95CC702A0}">
      <dgm:prSet/>
      <dgm:spPr/>
      <dgm:t>
        <a:bodyPr/>
        <a:lstStyle/>
        <a:p>
          <a:endParaRPr kumimoji="1" lang="ja-JP" altLang="en-US"/>
        </a:p>
      </dgm:t>
    </dgm:pt>
    <dgm:pt modelId="{7AA66E4F-A186-4575-B8DE-E000C11BA6F8}" type="sibTrans" cxnId="{06D75C92-BBC7-47C0-B895-7AD95CC702A0}">
      <dgm:prSet/>
      <dgm:spPr/>
      <dgm:t>
        <a:bodyPr/>
        <a:lstStyle/>
        <a:p>
          <a:endParaRPr kumimoji="1" lang="ja-JP" altLang="en-US"/>
        </a:p>
      </dgm:t>
    </dgm:pt>
    <dgm:pt modelId="{4241D944-E43C-4D24-8D85-9D7AB29815CA}">
      <dgm:prSet phldrT="[テキスト]"/>
      <dgm:spPr/>
      <dgm:t>
        <a:bodyPr/>
        <a:lstStyle/>
        <a:p>
          <a:r>
            <a:rPr kumimoji="1" lang="ja-JP" altLang="en-US" dirty="0" smtClean="0"/>
            <a:t>離婚が容認されるようになる。</a:t>
          </a:r>
          <a:endParaRPr kumimoji="1" lang="ja-JP" altLang="en-US" dirty="0"/>
        </a:p>
      </dgm:t>
    </dgm:pt>
    <dgm:pt modelId="{5DF6163C-1DAB-45CA-9200-B85A598005BB}" type="parTrans" cxnId="{FDA9A4B7-0D96-4303-ABF8-17C97CDE5014}">
      <dgm:prSet/>
      <dgm:spPr/>
      <dgm:t>
        <a:bodyPr/>
        <a:lstStyle/>
        <a:p>
          <a:endParaRPr kumimoji="1" lang="ja-JP" altLang="en-US"/>
        </a:p>
      </dgm:t>
    </dgm:pt>
    <dgm:pt modelId="{43DC29F5-9286-4309-A86F-A8C0BB033C6E}" type="sibTrans" cxnId="{FDA9A4B7-0D96-4303-ABF8-17C97CDE5014}">
      <dgm:prSet/>
      <dgm:spPr/>
      <dgm:t>
        <a:bodyPr/>
        <a:lstStyle/>
        <a:p>
          <a:endParaRPr kumimoji="1" lang="ja-JP" altLang="en-US"/>
        </a:p>
      </dgm:t>
    </dgm:pt>
    <dgm:pt modelId="{167F9A4B-A436-48BC-A952-B12A51EF7E1D}">
      <dgm:prSet/>
      <dgm:spPr/>
      <dgm:t>
        <a:bodyPr/>
        <a:lstStyle/>
        <a:p>
          <a:r>
            <a:rPr kumimoji="1" lang="ja-JP" altLang="en-US" dirty="0" smtClean="0"/>
            <a:t>恋愛映画の掟の崩壊。</a:t>
          </a:r>
          <a:endParaRPr kumimoji="1" lang="ja-JP" altLang="en-US" dirty="0"/>
        </a:p>
      </dgm:t>
    </dgm:pt>
    <dgm:pt modelId="{EA8D5F4D-AAE3-4E72-999C-707F1CF910E4}" type="parTrans" cxnId="{D1BABF55-24C6-45EE-8C0B-C9318EE6E74D}">
      <dgm:prSet/>
      <dgm:spPr/>
      <dgm:t>
        <a:bodyPr/>
        <a:lstStyle/>
        <a:p>
          <a:endParaRPr kumimoji="1" lang="ja-JP" altLang="en-US"/>
        </a:p>
      </dgm:t>
    </dgm:pt>
    <dgm:pt modelId="{B398FB5C-F063-4047-ABD5-2D99C8726F5A}" type="sibTrans" cxnId="{D1BABF55-24C6-45EE-8C0B-C9318EE6E74D}">
      <dgm:prSet/>
      <dgm:spPr/>
      <dgm:t>
        <a:bodyPr/>
        <a:lstStyle/>
        <a:p>
          <a:endParaRPr kumimoji="1" lang="ja-JP" altLang="en-US"/>
        </a:p>
      </dgm:t>
    </dgm:pt>
    <dgm:pt modelId="{FC411052-C0EA-4BF6-97E2-BE1E535267BF}" type="pres">
      <dgm:prSet presAssocID="{D5027A5F-FFBD-4987-A507-CF5366CD27B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DD17D8C-9421-40FE-8C41-751262B73FDA}" type="pres">
      <dgm:prSet presAssocID="{D5027A5F-FFBD-4987-A507-CF5366CD27BE}" presName="dummyMaxCanvas" presStyleCnt="0">
        <dgm:presLayoutVars/>
      </dgm:prSet>
      <dgm:spPr/>
    </dgm:pt>
    <dgm:pt modelId="{44EC8947-7938-4F71-9125-F9EC0548AF7D}" type="pres">
      <dgm:prSet presAssocID="{D5027A5F-FFBD-4987-A507-CF5366CD27BE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EDD0623-584E-4848-9D52-E59834937874}" type="pres">
      <dgm:prSet presAssocID="{D5027A5F-FFBD-4987-A507-CF5366CD27B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B6A92E2-AC5C-41D3-B84B-8B956970FCC1}" type="pres">
      <dgm:prSet presAssocID="{D5027A5F-FFBD-4987-A507-CF5366CD27B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9188E3-3591-423A-84AB-D1229BA6B6BC}" type="pres">
      <dgm:prSet presAssocID="{D5027A5F-FFBD-4987-A507-CF5366CD27B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0999F9A-AD68-44F4-9E1E-BE36473F3A3C}" type="pres">
      <dgm:prSet presAssocID="{D5027A5F-FFBD-4987-A507-CF5366CD27B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AA073C-5306-4BE5-AD97-F7525BAF8BB2}" type="pres">
      <dgm:prSet presAssocID="{D5027A5F-FFBD-4987-A507-CF5366CD27B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E6A122A-8A51-47E1-B428-3E74615A448F}" type="pres">
      <dgm:prSet presAssocID="{D5027A5F-FFBD-4987-A507-CF5366CD27B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B2261FA-7996-4172-A7E6-728FC98D956A}" type="pres">
      <dgm:prSet presAssocID="{D5027A5F-FFBD-4987-A507-CF5366CD27B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D7C3A6C-2A3A-4AC0-B835-70B440374EC8}" type="pres">
      <dgm:prSet presAssocID="{D5027A5F-FFBD-4987-A507-CF5366CD27B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E98A971-9D2E-4379-9238-7F62BD50EE87}" type="pres">
      <dgm:prSet presAssocID="{D5027A5F-FFBD-4987-A507-CF5366CD27B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7119E39-E07A-4A5C-AB04-79EB02D66B41}" type="pres">
      <dgm:prSet presAssocID="{D5027A5F-FFBD-4987-A507-CF5366CD27B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91CAE7A-E58B-4181-B005-684FFEB67F01}" type="presOf" srcId="{3251FCB1-FA69-4188-B662-9E093778543F}" destId="{CD7C3A6C-2A3A-4AC0-B835-70B440374EC8}" srcOrd="1" destOrd="0" presId="urn:microsoft.com/office/officeart/2005/8/layout/vProcess5"/>
    <dgm:cxn modelId="{06D75C92-BBC7-47C0-B895-7AD95CC702A0}" srcId="{D5027A5F-FFBD-4987-A507-CF5366CD27BE}" destId="{3251FCB1-FA69-4188-B662-9E093778543F}" srcOrd="1" destOrd="0" parTransId="{AD4B3BCF-0427-4D5B-ACB9-C1C6FD90B2B3}" sibTransId="{7AA66E4F-A186-4575-B8DE-E000C11BA6F8}"/>
    <dgm:cxn modelId="{19D7B459-A017-415A-80D1-8DBDD4471344}" type="presOf" srcId="{31F7FA26-263C-4F4A-B9E3-070C18241CF5}" destId="{BB2261FA-7996-4172-A7E6-728FC98D956A}" srcOrd="1" destOrd="0" presId="urn:microsoft.com/office/officeart/2005/8/layout/vProcess5"/>
    <dgm:cxn modelId="{ADF3C376-34F8-4027-A8F3-2F6A27CD6AF1}" type="presOf" srcId="{31F7FA26-263C-4F4A-B9E3-070C18241CF5}" destId="{44EC8947-7938-4F71-9125-F9EC0548AF7D}" srcOrd="0" destOrd="0" presId="urn:microsoft.com/office/officeart/2005/8/layout/vProcess5"/>
    <dgm:cxn modelId="{1E997904-D9E1-47E8-9BF9-723367F56543}" type="presOf" srcId="{167F9A4B-A436-48BC-A952-B12A51EF7E1D}" destId="{149188E3-3591-423A-84AB-D1229BA6B6BC}" srcOrd="0" destOrd="0" presId="urn:microsoft.com/office/officeart/2005/8/layout/vProcess5"/>
    <dgm:cxn modelId="{DEDD11A0-FFC7-401C-AB12-0AD3750468B7}" type="presOf" srcId="{D5027A5F-FFBD-4987-A507-CF5366CD27BE}" destId="{FC411052-C0EA-4BF6-97E2-BE1E535267BF}" srcOrd="0" destOrd="0" presId="urn:microsoft.com/office/officeart/2005/8/layout/vProcess5"/>
    <dgm:cxn modelId="{FDA9A4B7-0D96-4303-ABF8-17C97CDE5014}" srcId="{D5027A5F-FFBD-4987-A507-CF5366CD27BE}" destId="{4241D944-E43C-4D24-8D85-9D7AB29815CA}" srcOrd="2" destOrd="0" parTransId="{5DF6163C-1DAB-45CA-9200-B85A598005BB}" sibTransId="{43DC29F5-9286-4309-A86F-A8C0BB033C6E}"/>
    <dgm:cxn modelId="{E93554F2-4005-4DF8-BF19-17AF035159F1}" type="presOf" srcId="{4241D944-E43C-4D24-8D85-9D7AB29815CA}" destId="{FB6A92E2-AC5C-41D3-B84B-8B956970FCC1}" srcOrd="0" destOrd="0" presId="urn:microsoft.com/office/officeart/2005/8/layout/vProcess5"/>
    <dgm:cxn modelId="{D1BABF55-24C6-45EE-8C0B-C9318EE6E74D}" srcId="{D5027A5F-FFBD-4987-A507-CF5366CD27BE}" destId="{167F9A4B-A436-48BC-A952-B12A51EF7E1D}" srcOrd="3" destOrd="0" parTransId="{EA8D5F4D-AAE3-4E72-999C-707F1CF910E4}" sibTransId="{B398FB5C-F063-4047-ABD5-2D99C8726F5A}"/>
    <dgm:cxn modelId="{09AD2AB0-98D0-48AD-A98C-90275EAE090D}" type="presOf" srcId="{4241D944-E43C-4D24-8D85-9D7AB29815CA}" destId="{DE98A971-9D2E-4379-9238-7F62BD50EE87}" srcOrd="1" destOrd="0" presId="urn:microsoft.com/office/officeart/2005/8/layout/vProcess5"/>
    <dgm:cxn modelId="{8524B165-CB8D-4D62-993A-0AC9C09F0FBC}" type="presOf" srcId="{7AA66E4F-A186-4575-B8DE-E000C11BA6F8}" destId="{E3AA073C-5306-4BE5-AD97-F7525BAF8BB2}" srcOrd="0" destOrd="0" presId="urn:microsoft.com/office/officeart/2005/8/layout/vProcess5"/>
    <dgm:cxn modelId="{EE372219-ABB6-453F-A94E-31E0F7BD7D25}" type="presOf" srcId="{3251FCB1-FA69-4188-B662-9E093778543F}" destId="{AEDD0623-584E-4848-9D52-E59834937874}" srcOrd="0" destOrd="0" presId="urn:microsoft.com/office/officeart/2005/8/layout/vProcess5"/>
    <dgm:cxn modelId="{E0FF964D-5F4D-4EAA-9E43-38604C797DA7}" srcId="{D5027A5F-FFBD-4987-A507-CF5366CD27BE}" destId="{31F7FA26-263C-4F4A-B9E3-070C18241CF5}" srcOrd="0" destOrd="0" parTransId="{90BB3DBA-5890-42E2-8A9C-7A9E68EA6D44}" sibTransId="{CD7FF9A2-571E-45E5-8A64-0EA45F0C7F36}"/>
    <dgm:cxn modelId="{5A4EE95F-F968-4FDC-B924-68818CAF6CC1}" type="presOf" srcId="{167F9A4B-A436-48BC-A952-B12A51EF7E1D}" destId="{97119E39-E07A-4A5C-AB04-79EB02D66B41}" srcOrd="1" destOrd="0" presId="urn:microsoft.com/office/officeart/2005/8/layout/vProcess5"/>
    <dgm:cxn modelId="{01C6EFCF-030D-4AD7-8068-6F219C079376}" type="presOf" srcId="{43DC29F5-9286-4309-A86F-A8C0BB033C6E}" destId="{EE6A122A-8A51-47E1-B428-3E74615A448F}" srcOrd="0" destOrd="0" presId="urn:microsoft.com/office/officeart/2005/8/layout/vProcess5"/>
    <dgm:cxn modelId="{40FDAF14-3105-451C-AA8D-B24C0A5E8FB0}" type="presOf" srcId="{CD7FF9A2-571E-45E5-8A64-0EA45F0C7F36}" destId="{30999F9A-AD68-44F4-9E1E-BE36473F3A3C}" srcOrd="0" destOrd="0" presId="urn:microsoft.com/office/officeart/2005/8/layout/vProcess5"/>
    <dgm:cxn modelId="{5E301B29-7491-41E8-B134-89B63AA27A38}" type="presParOf" srcId="{FC411052-C0EA-4BF6-97E2-BE1E535267BF}" destId="{ADD17D8C-9421-40FE-8C41-751262B73FDA}" srcOrd="0" destOrd="0" presId="urn:microsoft.com/office/officeart/2005/8/layout/vProcess5"/>
    <dgm:cxn modelId="{4A9385A2-004B-4AEF-B4CF-2C388578D199}" type="presParOf" srcId="{FC411052-C0EA-4BF6-97E2-BE1E535267BF}" destId="{44EC8947-7938-4F71-9125-F9EC0548AF7D}" srcOrd="1" destOrd="0" presId="urn:microsoft.com/office/officeart/2005/8/layout/vProcess5"/>
    <dgm:cxn modelId="{F31789A5-C726-4769-ABDC-6242B345302B}" type="presParOf" srcId="{FC411052-C0EA-4BF6-97E2-BE1E535267BF}" destId="{AEDD0623-584E-4848-9D52-E59834937874}" srcOrd="2" destOrd="0" presId="urn:microsoft.com/office/officeart/2005/8/layout/vProcess5"/>
    <dgm:cxn modelId="{B93C134F-3017-43FE-B173-33FA20BA1BEB}" type="presParOf" srcId="{FC411052-C0EA-4BF6-97E2-BE1E535267BF}" destId="{FB6A92E2-AC5C-41D3-B84B-8B956970FCC1}" srcOrd="3" destOrd="0" presId="urn:microsoft.com/office/officeart/2005/8/layout/vProcess5"/>
    <dgm:cxn modelId="{D28A6FD3-77A5-43B2-A8F5-650F0E5B11A0}" type="presParOf" srcId="{FC411052-C0EA-4BF6-97E2-BE1E535267BF}" destId="{149188E3-3591-423A-84AB-D1229BA6B6BC}" srcOrd="4" destOrd="0" presId="urn:microsoft.com/office/officeart/2005/8/layout/vProcess5"/>
    <dgm:cxn modelId="{B321DD81-10AC-483D-9426-7AEED21E7F86}" type="presParOf" srcId="{FC411052-C0EA-4BF6-97E2-BE1E535267BF}" destId="{30999F9A-AD68-44F4-9E1E-BE36473F3A3C}" srcOrd="5" destOrd="0" presId="urn:microsoft.com/office/officeart/2005/8/layout/vProcess5"/>
    <dgm:cxn modelId="{B459A5BD-7ACC-4214-B185-3EC7B7D75019}" type="presParOf" srcId="{FC411052-C0EA-4BF6-97E2-BE1E535267BF}" destId="{E3AA073C-5306-4BE5-AD97-F7525BAF8BB2}" srcOrd="6" destOrd="0" presId="urn:microsoft.com/office/officeart/2005/8/layout/vProcess5"/>
    <dgm:cxn modelId="{1E775501-7689-449A-88B4-10C1F2A3CEDD}" type="presParOf" srcId="{FC411052-C0EA-4BF6-97E2-BE1E535267BF}" destId="{EE6A122A-8A51-47E1-B428-3E74615A448F}" srcOrd="7" destOrd="0" presId="urn:microsoft.com/office/officeart/2005/8/layout/vProcess5"/>
    <dgm:cxn modelId="{0DDC7232-5E82-4B85-840C-7BA54287B6F9}" type="presParOf" srcId="{FC411052-C0EA-4BF6-97E2-BE1E535267BF}" destId="{BB2261FA-7996-4172-A7E6-728FC98D956A}" srcOrd="8" destOrd="0" presId="urn:microsoft.com/office/officeart/2005/8/layout/vProcess5"/>
    <dgm:cxn modelId="{8BCDCAAE-C53A-42EF-8E90-B35C977E9EDD}" type="presParOf" srcId="{FC411052-C0EA-4BF6-97E2-BE1E535267BF}" destId="{CD7C3A6C-2A3A-4AC0-B835-70B440374EC8}" srcOrd="9" destOrd="0" presId="urn:microsoft.com/office/officeart/2005/8/layout/vProcess5"/>
    <dgm:cxn modelId="{BBB6FEB8-1555-47D4-A8F3-15019E04F0D0}" type="presParOf" srcId="{FC411052-C0EA-4BF6-97E2-BE1E535267BF}" destId="{DE98A971-9D2E-4379-9238-7F62BD50EE87}" srcOrd="10" destOrd="0" presId="urn:microsoft.com/office/officeart/2005/8/layout/vProcess5"/>
    <dgm:cxn modelId="{9700943F-5119-46FB-8AC8-238ED6001B77}" type="presParOf" srcId="{FC411052-C0EA-4BF6-97E2-BE1E535267BF}" destId="{97119E39-E07A-4A5C-AB04-79EB02D66B4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49C8172-9CC7-4433-B552-5959CC80A92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0732B7A7-7911-41D1-B03E-DB2AF6D7A866}">
      <dgm:prSet phldrT="[テキスト]"/>
      <dgm:spPr/>
      <dgm:t>
        <a:bodyPr/>
        <a:lstStyle/>
        <a:p>
          <a:r>
            <a:rPr kumimoji="1" lang="ja-JP" altLang="en-US" dirty="0" smtClean="0"/>
            <a:t>一目惚れからの脱却</a:t>
          </a:r>
          <a:endParaRPr kumimoji="1" lang="ja-JP" altLang="en-US" dirty="0"/>
        </a:p>
      </dgm:t>
    </dgm:pt>
    <dgm:pt modelId="{76385A5D-688C-48B0-9762-8AC731F039CA}" type="parTrans" cxnId="{86040505-F315-4E33-BB38-D3222C41F044}">
      <dgm:prSet/>
      <dgm:spPr/>
      <dgm:t>
        <a:bodyPr/>
        <a:lstStyle/>
        <a:p>
          <a:endParaRPr kumimoji="1" lang="ja-JP" altLang="en-US"/>
        </a:p>
      </dgm:t>
    </dgm:pt>
    <dgm:pt modelId="{CDBEF2B5-43F0-48E4-B7D0-552DA3BC8383}" type="sibTrans" cxnId="{86040505-F315-4E33-BB38-D3222C41F044}">
      <dgm:prSet/>
      <dgm:spPr/>
      <dgm:t>
        <a:bodyPr/>
        <a:lstStyle/>
        <a:p>
          <a:endParaRPr kumimoji="1" lang="ja-JP" altLang="en-US"/>
        </a:p>
      </dgm:t>
    </dgm:pt>
    <dgm:pt modelId="{A50227F0-5C88-4D40-94F4-09EE2374D451}">
      <dgm:prSet phldrT="[テキスト]"/>
      <dgm:spPr/>
      <dgm:t>
        <a:bodyPr/>
        <a:lstStyle/>
        <a:p>
          <a:r>
            <a:rPr kumimoji="1" lang="ja-JP" altLang="en-US" dirty="0" smtClean="0"/>
            <a:t>長いタイムスパンでの恋愛成就</a:t>
          </a:r>
          <a:endParaRPr kumimoji="1" lang="ja-JP" altLang="en-US" dirty="0"/>
        </a:p>
      </dgm:t>
    </dgm:pt>
    <dgm:pt modelId="{9166E928-7798-4085-9F49-03BEDA209E73}" type="parTrans" cxnId="{CB7E921D-B877-4C20-AADC-3A272D1B5FD3}">
      <dgm:prSet/>
      <dgm:spPr/>
      <dgm:t>
        <a:bodyPr/>
        <a:lstStyle/>
        <a:p>
          <a:endParaRPr kumimoji="1" lang="ja-JP" altLang="en-US"/>
        </a:p>
      </dgm:t>
    </dgm:pt>
    <dgm:pt modelId="{2C41DA68-C035-4C96-9C8D-6136291343B0}" type="sibTrans" cxnId="{CB7E921D-B877-4C20-AADC-3A272D1B5FD3}">
      <dgm:prSet/>
      <dgm:spPr/>
      <dgm:t>
        <a:bodyPr/>
        <a:lstStyle/>
        <a:p>
          <a:endParaRPr kumimoji="1" lang="ja-JP" altLang="en-US"/>
        </a:p>
      </dgm:t>
    </dgm:pt>
    <dgm:pt modelId="{A8C58580-8F1B-4FC8-AE43-8F2DA2646468}">
      <dgm:prSet phldrT="[テキスト]"/>
      <dgm:spPr/>
      <dgm:t>
        <a:bodyPr/>
        <a:lstStyle/>
        <a:p>
          <a:r>
            <a:rPr kumimoji="1" lang="ja-JP" altLang="en-US" dirty="0" smtClean="0"/>
            <a:t>掟の克服</a:t>
          </a:r>
          <a:endParaRPr kumimoji="1" lang="ja-JP" altLang="en-US" dirty="0"/>
        </a:p>
      </dgm:t>
    </dgm:pt>
    <dgm:pt modelId="{F4D108CA-28A0-4AB9-9037-EBA7A3CE3662}" type="parTrans" cxnId="{43BDDC2E-A52A-49FD-9322-4E5C34D075A3}">
      <dgm:prSet/>
      <dgm:spPr/>
      <dgm:t>
        <a:bodyPr/>
        <a:lstStyle/>
        <a:p>
          <a:endParaRPr kumimoji="1" lang="ja-JP" altLang="en-US"/>
        </a:p>
      </dgm:t>
    </dgm:pt>
    <dgm:pt modelId="{6405C79D-077A-44B4-955C-C816217784AD}" type="sibTrans" cxnId="{43BDDC2E-A52A-49FD-9322-4E5C34D075A3}">
      <dgm:prSet/>
      <dgm:spPr/>
      <dgm:t>
        <a:bodyPr/>
        <a:lstStyle/>
        <a:p>
          <a:endParaRPr kumimoji="1" lang="ja-JP" altLang="en-US"/>
        </a:p>
      </dgm:t>
    </dgm:pt>
    <dgm:pt modelId="{3ABA13FB-A084-4E95-840B-33E4ED080117}">
      <dgm:prSet phldrT="[テキスト]" phldr="1"/>
      <dgm:spPr>
        <a:noFill/>
        <a:ln>
          <a:noFill/>
        </a:ln>
      </dgm:spPr>
      <dgm:t>
        <a:bodyPr/>
        <a:lstStyle/>
        <a:p>
          <a:endParaRPr kumimoji="1" lang="ja-JP" altLang="en-US"/>
        </a:p>
      </dgm:t>
    </dgm:pt>
    <dgm:pt modelId="{F7C0C8A2-C42D-481A-A1DF-A6B272BDDBC1}" type="sibTrans" cxnId="{49D3D1B2-575F-4E54-B17D-CA8F163C2C5E}">
      <dgm:prSet/>
      <dgm:spPr/>
      <dgm:t>
        <a:bodyPr/>
        <a:lstStyle/>
        <a:p>
          <a:endParaRPr kumimoji="1" lang="ja-JP" altLang="en-US"/>
        </a:p>
      </dgm:t>
    </dgm:pt>
    <dgm:pt modelId="{89836B7A-AD9A-4C7C-92FA-44D5FC48A0F9}" type="parTrans" cxnId="{49D3D1B2-575F-4E54-B17D-CA8F163C2C5E}">
      <dgm:prSet/>
      <dgm:spPr/>
      <dgm:t>
        <a:bodyPr/>
        <a:lstStyle/>
        <a:p>
          <a:endParaRPr kumimoji="1" lang="ja-JP" altLang="en-US"/>
        </a:p>
      </dgm:t>
    </dgm:pt>
    <dgm:pt modelId="{E62C0845-4C44-4266-AACD-FB766E749982}" type="pres">
      <dgm:prSet presAssocID="{049C8172-9CC7-4433-B552-5959CC80A92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AF5BB48-BEBA-4125-87EB-32C20B5827CB}" type="pres">
      <dgm:prSet presAssocID="{3ABA13FB-A084-4E95-840B-33E4ED080117}" presName="centerShape" presStyleLbl="node0" presStyleIdx="0" presStyleCnt="1"/>
      <dgm:spPr/>
      <dgm:t>
        <a:bodyPr/>
        <a:lstStyle/>
        <a:p>
          <a:endParaRPr kumimoji="1" lang="ja-JP" altLang="en-US"/>
        </a:p>
      </dgm:t>
    </dgm:pt>
    <dgm:pt modelId="{B3F44458-2F19-4B08-9965-7B08287BDA96}" type="pres">
      <dgm:prSet presAssocID="{76385A5D-688C-48B0-9762-8AC731F039CA}" presName="parTrans" presStyleLbl="bgSibTrans2D1" presStyleIdx="0" presStyleCnt="3" custAng="10993626" custLinFactY="60252" custLinFactNeighborX="26472" custLinFactNeighborY="100000"/>
      <dgm:spPr/>
      <dgm:t>
        <a:bodyPr/>
        <a:lstStyle/>
        <a:p>
          <a:endParaRPr kumimoji="1" lang="ja-JP" altLang="en-US"/>
        </a:p>
      </dgm:t>
    </dgm:pt>
    <dgm:pt modelId="{E09EB575-56EF-4004-8ABD-37D02A0B18B3}" type="pres">
      <dgm:prSet presAssocID="{0732B7A7-7911-41D1-B03E-DB2AF6D7A866}" presName="node" presStyleLbl="node1" presStyleIdx="0" presStyleCnt="3" custScaleX="11524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747582E-4EAA-4375-91A0-F034C3488488}" type="pres">
      <dgm:prSet presAssocID="{9166E928-7798-4085-9F49-03BEDA209E73}" presName="parTrans" presStyleLbl="bgSibTrans2D1" presStyleIdx="1" presStyleCnt="3" custAng="10800000" custLinFactY="40608" custLinFactNeighborX="562" custLinFactNeighborY="100000"/>
      <dgm:spPr/>
      <dgm:t>
        <a:bodyPr/>
        <a:lstStyle/>
        <a:p>
          <a:endParaRPr kumimoji="1" lang="ja-JP" altLang="en-US"/>
        </a:p>
      </dgm:t>
    </dgm:pt>
    <dgm:pt modelId="{0945B71E-B1E0-422B-9F3E-E21A55F00F77}" type="pres">
      <dgm:prSet presAssocID="{A50227F0-5C88-4D40-94F4-09EE2374D4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5C7DBF4-571C-4B4A-87CF-0950EC934D3D}" type="pres">
      <dgm:prSet presAssocID="{F4D108CA-28A0-4AB9-9037-EBA7A3CE3662}" presName="parTrans" presStyleLbl="bgSibTrans2D1" presStyleIdx="2" presStyleCnt="3" custAng="10627535" custLinFactY="67014" custLinFactNeighborX="-30257" custLinFactNeighborY="100000"/>
      <dgm:spPr/>
      <dgm:t>
        <a:bodyPr/>
        <a:lstStyle/>
        <a:p>
          <a:endParaRPr kumimoji="1" lang="ja-JP" altLang="en-US"/>
        </a:p>
      </dgm:t>
    </dgm:pt>
    <dgm:pt modelId="{7A1C202E-1241-4A05-82C5-11595A4DD036}" type="pres">
      <dgm:prSet presAssocID="{A8C58580-8F1B-4FC8-AE43-8F2DA2646468}" presName="node" presStyleLbl="node1" presStyleIdx="2" presStyleCnt="3" custRadScaleRad="97374" custRadScaleInc="-209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FFE3B46-20F9-4BAF-9A95-CD0D67D79233}" type="presOf" srcId="{F4D108CA-28A0-4AB9-9037-EBA7A3CE3662}" destId="{95C7DBF4-571C-4B4A-87CF-0950EC934D3D}" srcOrd="0" destOrd="0" presId="urn:microsoft.com/office/officeart/2005/8/layout/radial4"/>
    <dgm:cxn modelId="{AC820283-B5A2-456B-8A65-1312023B2A73}" type="presOf" srcId="{9166E928-7798-4085-9F49-03BEDA209E73}" destId="{3747582E-4EAA-4375-91A0-F034C3488488}" srcOrd="0" destOrd="0" presId="urn:microsoft.com/office/officeart/2005/8/layout/radial4"/>
    <dgm:cxn modelId="{25B3BB00-7D94-4001-9CF8-4CADF9E74B82}" type="presOf" srcId="{A50227F0-5C88-4D40-94F4-09EE2374D451}" destId="{0945B71E-B1E0-422B-9F3E-E21A55F00F77}" srcOrd="0" destOrd="0" presId="urn:microsoft.com/office/officeart/2005/8/layout/radial4"/>
    <dgm:cxn modelId="{C49F865A-520F-4B2B-9516-BDA862B78097}" type="presOf" srcId="{049C8172-9CC7-4433-B552-5959CC80A920}" destId="{E62C0845-4C44-4266-AACD-FB766E749982}" srcOrd="0" destOrd="0" presId="urn:microsoft.com/office/officeart/2005/8/layout/radial4"/>
    <dgm:cxn modelId="{CF8D1C26-4274-4D25-BE71-67B8E6322ED4}" type="presOf" srcId="{76385A5D-688C-48B0-9762-8AC731F039CA}" destId="{B3F44458-2F19-4B08-9965-7B08287BDA96}" srcOrd="0" destOrd="0" presId="urn:microsoft.com/office/officeart/2005/8/layout/radial4"/>
    <dgm:cxn modelId="{86040505-F315-4E33-BB38-D3222C41F044}" srcId="{3ABA13FB-A084-4E95-840B-33E4ED080117}" destId="{0732B7A7-7911-41D1-B03E-DB2AF6D7A866}" srcOrd="0" destOrd="0" parTransId="{76385A5D-688C-48B0-9762-8AC731F039CA}" sibTransId="{CDBEF2B5-43F0-48E4-B7D0-552DA3BC8383}"/>
    <dgm:cxn modelId="{49D3D1B2-575F-4E54-B17D-CA8F163C2C5E}" srcId="{049C8172-9CC7-4433-B552-5959CC80A920}" destId="{3ABA13FB-A084-4E95-840B-33E4ED080117}" srcOrd="0" destOrd="0" parTransId="{89836B7A-AD9A-4C7C-92FA-44D5FC48A0F9}" sibTransId="{F7C0C8A2-C42D-481A-A1DF-A6B272BDDBC1}"/>
    <dgm:cxn modelId="{693B8B04-8EC0-4F30-9CC4-8FDC763E81CF}" type="presOf" srcId="{A8C58580-8F1B-4FC8-AE43-8F2DA2646468}" destId="{7A1C202E-1241-4A05-82C5-11595A4DD036}" srcOrd="0" destOrd="0" presId="urn:microsoft.com/office/officeart/2005/8/layout/radial4"/>
    <dgm:cxn modelId="{D14FE248-3ED1-486E-A035-53F255C66F7F}" type="presOf" srcId="{3ABA13FB-A084-4E95-840B-33E4ED080117}" destId="{2AF5BB48-BEBA-4125-87EB-32C20B5827CB}" srcOrd="0" destOrd="0" presId="urn:microsoft.com/office/officeart/2005/8/layout/radial4"/>
    <dgm:cxn modelId="{06AD5CDB-1F28-433A-8D1B-C0EBA1F29B6D}" type="presOf" srcId="{0732B7A7-7911-41D1-B03E-DB2AF6D7A866}" destId="{E09EB575-56EF-4004-8ABD-37D02A0B18B3}" srcOrd="0" destOrd="0" presId="urn:microsoft.com/office/officeart/2005/8/layout/radial4"/>
    <dgm:cxn modelId="{CB7E921D-B877-4C20-AADC-3A272D1B5FD3}" srcId="{3ABA13FB-A084-4E95-840B-33E4ED080117}" destId="{A50227F0-5C88-4D40-94F4-09EE2374D451}" srcOrd="1" destOrd="0" parTransId="{9166E928-7798-4085-9F49-03BEDA209E73}" sibTransId="{2C41DA68-C035-4C96-9C8D-6136291343B0}"/>
    <dgm:cxn modelId="{43BDDC2E-A52A-49FD-9322-4E5C34D075A3}" srcId="{3ABA13FB-A084-4E95-840B-33E4ED080117}" destId="{A8C58580-8F1B-4FC8-AE43-8F2DA2646468}" srcOrd="2" destOrd="0" parTransId="{F4D108CA-28A0-4AB9-9037-EBA7A3CE3662}" sibTransId="{6405C79D-077A-44B4-955C-C816217784AD}"/>
    <dgm:cxn modelId="{423C34F3-2F4C-4655-98FB-FEC2472664E4}" type="presParOf" srcId="{E62C0845-4C44-4266-AACD-FB766E749982}" destId="{2AF5BB48-BEBA-4125-87EB-32C20B5827CB}" srcOrd="0" destOrd="0" presId="urn:microsoft.com/office/officeart/2005/8/layout/radial4"/>
    <dgm:cxn modelId="{BB757877-1973-4002-9459-47DC6836113F}" type="presParOf" srcId="{E62C0845-4C44-4266-AACD-FB766E749982}" destId="{B3F44458-2F19-4B08-9965-7B08287BDA96}" srcOrd="1" destOrd="0" presId="urn:microsoft.com/office/officeart/2005/8/layout/radial4"/>
    <dgm:cxn modelId="{C0D347A4-2F46-49C1-8FDF-5A211B8E6A30}" type="presParOf" srcId="{E62C0845-4C44-4266-AACD-FB766E749982}" destId="{E09EB575-56EF-4004-8ABD-37D02A0B18B3}" srcOrd="2" destOrd="0" presId="urn:microsoft.com/office/officeart/2005/8/layout/radial4"/>
    <dgm:cxn modelId="{12A43397-8C72-48FB-A08D-629788ABAF49}" type="presParOf" srcId="{E62C0845-4C44-4266-AACD-FB766E749982}" destId="{3747582E-4EAA-4375-91A0-F034C3488488}" srcOrd="3" destOrd="0" presId="urn:microsoft.com/office/officeart/2005/8/layout/radial4"/>
    <dgm:cxn modelId="{DF2239F4-31D0-45F0-BEEB-B251763A2BD1}" type="presParOf" srcId="{E62C0845-4C44-4266-AACD-FB766E749982}" destId="{0945B71E-B1E0-422B-9F3E-E21A55F00F77}" srcOrd="4" destOrd="0" presId="urn:microsoft.com/office/officeart/2005/8/layout/radial4"/>
    <dgm:cxn modelId="{EEBC0F07-598D-44AA-A2B0-139953F4AE5B}" type="presParOf" srcId="{E62C0845-4C44-4266-AACD-FB766E749982}" destId="{95C7DBF4-571C-4B4A-87CF-0950EC934D3D}" srcOrd="5" destOrd="0" presId="urn:microsoft.com/office/officeart/2005/8/layout/radial4"/>
    <dgm:cxn modelId="{163060B8-6515-4A6F-8161-FCB8155CEC0D}" type="presParOf" srcId="{E62C0845-4C44-4266-AACD-FB766E749982}" destId="{7A1C202E-1241-4A05-82C5-11595A4DD03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A0E822-DA89-466C-ACCE-E3C48D69DD94}" type="doc">
      <dgm:prSet loTypeId="urn:microsoft.com/office/officeart/2005/8/layout/cycle7" loCatId="cycl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kumimoji="1" lang="ja-JP" altLang="en-US"/>
        </a:p>
      </dgm:t>
    </dgm:pt>
    <dgm:pt modelId="{7A3EDD70-3AC0-45F8-ADC0-3BDD6E0F4B3F}">
      <dgm:prSet phldrT="[テキスト]"/>
      <dgm:spPr/>
      <dgm:t>
        <a:bodyPr/>
        <a:lstStyle/>
        <a:p>
          <a:r>
            <a:rPr kumimoji="1" lang="ja-JP" altLang="en-US" dirty="0" smtClean="0"/>
            <a:t>映画</a:t>
          </a:r>
          <a:endParaRPr kumimoji="1" lang="ja-JP" altLang="en-US" dirty="0"/>
        </a:p>
      </dgm:t>
    </dgm:pt>
    <dgm:pt modelId="{670AEEDD-F7D3-461A-B90B-FDA27430137F}" type="parTrans" cxnId="{4C7BCE84-765A-427B-A89B-CAC973433341}">
      <dgm:prSet/>
      <dgm:spPr/>
      <dgm:t>
        <a:bodyPr/>
        <a:lstStyle/>
        <a:p>
          <a:endParaRPr kumimoji="1" lang="ja-JP" altLang="en-US"/>
        </a:p>
      </dgm:t>
    </dgm:pt>
    <dgm:pt modelId="{0C55973E-10B4-457A-8E9A-B529A00B8D34}" type="sibTrans" cxnId="{4C7BCE84-765A-427B-A89B-CAC973433341}">
      <dgm:prSet/>
      <dgm:spPr/>
      <dgm:t>
        <a:bodyPr/>
        <a:lstStyle/>
        <a:p>
          <a:endParaRPr kumimoji="1" lang="ja-JP" altLang="en-US"/>
        </a:p>
      </dgm:t>
    </dgm:pt>
    <dgm:pt modelId="{4DDA65B4-3FCF-471D-812D-B91F201D3C3D}">
      <dgm:prSet phldrT="[テキスト]"/>
      <dgm:spPr/>
      <dgm:t>
        <a:bodyPr/>
        <a:lstStyle/>
        <a:p>
          <a:r>
            <a:rPr kumimoji="1" lang="ja-JP" altLang="en-US" dirty="0" smtClean="0"/>
            <a:t>社会</a:t>
          </a:r>
          <a:endParaRPr kumimoji="1" lang="ja-JP" altLang="en-US" dirty="0"/>
        </a:p>
      </dgm:t>
    </dgm:pt>
    <dgm:pt modelId="{4468BAF0-43AB-4950-9E04-C3533E531489}" type="parTrans" cxnId="{29C04182-4370-4EDD-AF33-ACC42C20CA88}">
      <dgm:prSet/>
      <dgm:spPr/>
      <dgm:t>
        <a:bodyPr/>
        <a:lstStyle/>
        <a:p>
          <a:endParaRPr kumimoji="1" lang="ja-JP" altLang="en-US"/>
        </a:p>
      </dgm:t>
    </dgm:pt>
    <dgm:pt modelId="{2625E414-3AAA-4B03-9853-C1B3D63B7000}" type="sibTrans" cxnId="{29C04182-4370-4EDD-AF33-ACC42C20CA88}">
      <dgm:prSet/>
      <dgm:spPr/>
      <dgm:t>
        <a:bodyPr/>
        <a:lstStyle/>
        <a:p>
          <a:endParaRPr kumimoji="1" lang="ja-JP" altLang="en-US"/>
        </a:p>
      </dgm:t>
    </dgm:pt>
    <dgm:pt modelId="{15C7236C-329B-4C0D-8D84-1219F34392A1}" type="pres">
      <dgm:prSet presAssocID="{74A0E822-DA89-466C-ACCE-E3C48D69DD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F44E782-2F97-4BE2-BB9A-0EE9851F7F4C}" type="pres">
      <dgm:prSet presAssocID="{7A3EDD70-3AC0-45F8-ADC0-3BDD6E0F4B3F}" presName="node" presStyleLbl="node1" presStyleIdx="0" presStyleCnt="2" custRadScaleRad="127681" custRadScaleInc="10389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314380E-4299-4A59-83DC-166265B8EB2E}" type="pres">
      <dgm:prSet presAssocID="{0C55973E-10B4-457A-8E9A-B529A00B8D34}" presName="sibTrans" presStyleLbl="sibTrans2D1" presStyleIdx="0" presStyleCnt="2"/>
      <dgm:spPr/>
      <dgm:t>
        <a:bodyPr/>
        <a:lstStyle/>
        <a:p>
          <a:endParaRPr kumimoji="1" lang="ja-JP" altLang="en-US"/>
        </a:p>
      </dgm:t>
    </dgm:pt>
    <dgm:pt modelId="{0A7BC1CC-2DC0-4F99-8E5A-5012F9608661}" type="pres">
      <dgm:prSet presAssocID="{0C55973E-10B4-457A-8E9A-B529A00B8D34}" presName="connectorText" presStyleLbl="sibTrans2D1" presStyleIdx="0" presStyleCnt="2"/>
      <dgm:spPr/>
      <dgm:t>
        <a:bodyPr/>
        <a:lstStyle/>
        <a:p>
          <a:endParaRPr kumimoji="1" lang="ja-JP" altLang="en-US"/>
        </a:p>
      </dgm:t>
    </dgm:pt>
    <dgm:pt modelId="{38DD8730-5849-472F-8447-38F50FADD530}" type="pres">
      <dgm:prSet presAssocID="{4DDA65B4-3FCF-471D-812D-B91F201D3C3D}" presName="node" presStyleLbl="node1" presStyleIdx="1" presStyleCnt="2" custRadScaleRad="126951" custRadScaleInc="9608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1A116-F2BE-4A7A-9BDE-359B952650C2}" type="pres">
      <dgm:prSet presAssocID="{2625E414-3AAA-4B03-9853-C1B3D63B7000}" presName="sibTrans" presStyleLbl="sibTrans2D1" presStyleIdx="1" presStyleCnt="2"/>
      <dgm:spPr/>
      <dgm:t>
        <a:bodyPr/>
        <a:lstStyle/>
        <a:p>
          <a:endParaRPr kumimoji="1" lang="ja-JP" altLang="en-US"/>
        </a:p>
      </dgm:t>
    </dgm:pt>
    <dgm:pt modelId="{481E46F8-3144-4675-8FBE-16A9330A8A40}" type="pres">
      <dgm:prSet presAssocID="{2625E414-3AAA-4B03-9853-C1B3D63B7000}" presName="connectorText" presStyleLbl="sibTrans2D1" presStyleIdx="1" presStyleCnt="2"/>
      <dgm:spPr/>
      <dgm:t>
        <a:bodyPr/>
        <a:lstStyle/>
        <a:p>
          <a:endParaRPr kumimoji="1" lang="ja-JP" altLang="en-US"/>
        </a:p>
      </dgm:t>
    </dgm:pt>
  </dgm:ptLst>
  <dgm:cxnLst>
    <dgm:cxn modelId="{7096725C-E451-4722-B3E8-83794AA3BDDC}" type="presOf" srcId="{2625E414-3AAA-4B03-9853-C1B3D63B7000}" destId="{A221A116-F2BE-4A7A-9BDE-359B952650C2}" srcOrd="0" destOrd="0" presId="urn:microsoft.com/office/officeart/2005/8/layout/cycle7"/>
    <dgm:cxn modelId="{29C04182-4370-4EDD-AF33-ACC42C20CA88}" srcId="{74A0E822-DA89-466C-ACCE-E3C48D69DD94}" destId="{4DDA65B4-3FCF-471D-812D-B91F201D3C3D}" srcOrd="1" destOrd="0" parTransId="{4468BAF0-43AB-4950-9E04-C3533E531489}" sibTransId="{2625E414-3AAA-4B03-9853-C1B3D63B7000}"/>
    <dgm:cxn modelId="{7B378C5B-402C-42F2-8B6E-CE40C5C59510}" type="presOf" srcId="{4DDA65B4-3FCF-471D-812D-B91F201D3C3D}" destId="{38DD8730-5849-472F-8447-38F50FADD530}" srcOrd="0" destOrd="0" presId="urn:microsoft.com/office/officeart/2005/8/layout/cycle7"/>
    <dgm:cxn modelId="{63E4DE35-BAAA-4F63-BA7B-D091882E8E8B}" type="presOf" srcId="{0C55973E-10B4-457A-8E9A-B529A00B8D34}" destId="{0A7BC1CC-2DC0-4F99-8E5A-5012F9608661}" srcOrd="1" destOrd="0" presId="urn:microsoft.com/office/officeart/2005/8/layout/cycle7"/>
    <dgm:cxn modelId="{4C7BCE84-765A-427B-A89B-CAC973433341}" srcId="{74A0E822-DA89-466C-ACCE-E3C48D69DD94}" destId="{7A3EDD70-3AC0-45F8-ADC0-3BDD6E0F4B3F}" srcOrd="0" destOrd="0" parTransId="{670AEEDD-F7D3-461A-B90B-FDA27430137F}" sibTransId="{0C55973E-10B4-457A-8E9A-B529A00B8D34}"/>
    <dgm:cxn modelId="{834E42B7-1BB5-401F-A3DB-245DF25AB9A8}" type="presOf" srcId="{0C55973E-10B4-457A-8E9A-B529A00B8D34}" destId="{1314380E-4299-4A59-83DC-166265B8EB2E}" srcOrd="0" destOrd="0" presId="urn:microsoft.com/office/officeart/2005/8/layout/cycle7"/>
    <dgm:cxn modelId="{921EA3D2-AAFC-4CF5-BB71-49F59969B62A}" type="presOf" srcId="{74A0E822-DA89-466C-ACCE-E3C48D69DD94}" destId="{15C7236C-329B-4C0D-8D84-1219F34392A1}" srcOrd="0" destOrd="0" presId="urn:microsoft.com/office/officeart/2005/8/layout/cycle7"/>
    <dgm:cxn modelId="{712424EB-544C-4F9D-9D2A-9343EC152553}" type="presOf" srcId="{7A3EDD70-3AC0-45F8-ADC0-3BDD6E0F4B3F}" destId="{4F44E782-2F97-4BE2-BB9A-0EE9851F7F4C}" srcOrd="0" destOrd="0" presId="urn:microsoft.com/office/officeart/2005/8/layout/cycle7"/>
    <dgm:cxn modelId="{FC1D4B3B-B36C-4E62-B274-ADADF654C6A1}" type="presOf" srcId="{2625E414-3AAA-4B03-9853-C1B3D63B7000}" destId="{481E46F8-3144-4675-8FBE-16A9330A8A40}" srcOrd="1" destOrd="0" presId="urn:microsoft.com/office/officeart/2005/8/layout/cycle7"/>
    <dgm:cxn modelId="{D3194C22-77A8-4F9B-9DDA-EECFE31378B3}" type="presParOf" srcId="{15C7236C-329B-4C0D-8D84-1219F34392A1}" destId="{4F44E782-2F97-4BE2-BB9A-0EE9851F7F4C}" srcOrd="0" destOrd="0" presId="urn:microsoft.com/office/officeart/2005/8/layout/cycle7"/>
    <dgm:cxn modelId="{8DC46F86-346A-4A5B-B084-A18A7EFE6E6F}" type="presParOf" srcId="{15C7236C-329B-4C0D-8D84-1219F34392A1}" destId="{1314380E-4299-4A59-83DC-166265B8EB2E}" srcOrd="1" destOrd="0" presId="urn:microsoft.com/office/officeart/2005/8/layout/cycle7"/>
    <dgm:cxn modelId="{F3D4BD58-F0F5-4C25-A8B8-E5BB9CBFC8CE}" type="presParOf" srcId="{1314380E-4299-4A59-83DC-166265B8EB2E}" destId="{0A7BC1CC-2DC0-4F99-8E5A-5012F9608661}" srcOrd="0" destOrd="0" presId="urn:microsoft.com/office/officeart/2005/8/layout/cycle7"/>
    <dgm:cxn modelId="{7FCBF40C-8CA9-4CEB-BB59-6857B1A7B379}" type="presParOf" srcId="{15C7236C-329B-4C0D-8D84-1219F34392A1}" destId="{38DD8730-5849-472F-8447-38F50FADD530}" srcOrd="2" destOrd="0" presId="urn:microsoft.com/office/officeart/2005/8/layout/cycle7"/>
    <dgm:cxn modelId="{BFA3A910-69E9-47DF-8C62-173A629B9441}" type="presParOf" srcId="{15C7236C-329B-4C0D-8D84-1219F34392A1}" destId="{A221A116-F2BE-4A7A-9BDE-359B952650C2}" srcOrd="3" destOrd="0" presId="urn:microsoft.com/office/officeart/2005/8/layout/cycle7"/>
    <dgm:cxn modelId="{F1B14064-12EB-4992-AD1C-0E649CB78BFA}" type="presParOf" srcId="{A221A116-F2BE-4A7A-9BDE-359B952650C2}" destId="{481E46F8-3144-4675-8FBE-16A9330A8A4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C106C66-4540-43C0-A90D-FC40C2559D14}" type="doc">
      <dgm:prSet loTypeId="urn:microsoft.com/office/officeart/2005/8/layout/arrow2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kumimoji="1" lang="ja-JP" altLang="en-US"/>
        </a:p>
      </dgm:t>
    </dgm:pt>
    <dgm:pt modelId="{5C526C5D-7A00-45EF-A6BF-D9D15282DA07}">
      <dgm:prSet phldrT="[テキスト]"/>
      <dgm:spPr/>
      <dgm:t>
        <a:bodyPr/>
        <a:lstStyle/>
        <a:p>
          <a:r>
            <a:rPr kumimoji="1" lang="en-US" altLang="ja-JP" b="1" dirty="0" smtClean="0"/>
            <a:t>2004</a:t>
          </a:r>
          <a:r>
            <a:rPr kumimoji="1" lang="ja-JP" altLang="en-US" b="1" dirty="0" smtClean="0"/>
            <a:t>年</a:t>
          </a:r>
          <a:endParaRPr kumimoji="1" lang="en-US" altLang="ja-JP" b="1" dirty="0" smtClean="0"/>
        </a:p>
        <a:p>
          <a:r>
            <a:rPr kumimoji="1" lang="en-US" altLang="ja-JP" dirty="0" smtClean="0"/>
            <a:t>NRI</a:t>
          </a:r>
          <a:r>
            <a:rPr kumimoji="1" lang="ja-JP" altLang="en-US" dirty="0" smtClean="0"/>
            <a:t>がチャンスを求めてインドに帰国</a:t>
          </a:r>
          <a:endParaRPr kumimoji="1" lang="ja-JP" altLang="en-US" dirty="0"/>
        </a:p>
      </dgm:t>
    </dgm:pt>
    <dgm:pt modelId="{294E9825-1264-4493-BF27-F8C69BB43BAD}" type="parTrans" cxnId="{832B43B4-3395-4B31-B33E-8FFD00854F47}">
      <dgm:prSet/>
      <dgm:spPr/>
      <dgm:t>
        <a:bodyPr/>
        <a:lstStyle/>
        <a:p>
          <a:endParaRPr kumimoji="1" lang="ja-JP" altLang="en-US"/>
        </a:p>
      </dgm:t>
    </dgm:pt>
    <dgm:pt modelId="{06C3E3FE-BC24-4D4D-A51B-9CCB8ACA29C6}" type="sibTrans" cxnId="{832B43B4-3395-4B31-B33E-8FFD00854F47}">
      <dgm:prSet/>
      <dgm:spPr/>
      <dgm:t>
        <a:bodyPr/>
        <a:lstStyle/>
        <a:p>
          <a:endParaRPr kumimoji="1" lang="ja-JP" altLang="en-US"/>
        </a:p>
      </dgm:t>
    </dgm:pt>
    <dgm:pt modelId="{F3E5C567-33FC-4149-A95D-AB65E8396B8F}">
      <dgm:prSet phldrT="[テキスト]"/>
      <dgm:spPr/>
      <dgm:t>
        <a:bodyPr/>
        <a:lstStyle/>
        <a:p>
          <a:r>
            <a:rPr kumimoji="1" lang="en-US" altLang="ja-JP" b="1" dirty="0" smtClean="0"/>
            <a:t>2007</a:t>
          </a:r>
          <a:r>
            <a:rPr kumimoji="1" lang="ja-JP" altLang="en-US" b="1" dirty="0" smtClean="0"/>
            <a:t>年</a:t>
          </a:r>
          <a:r>
            <a:rPr kumimoji="1" lang="en-US" altLang="ja-JP" b="1" dirty="0" smtClean="0"/>
            <a:t>1</a:t>
          </a:r>
          <a:r>
            <a:rPr kumimoji="1" lang="ja-JP" altLang="en-US" b="1" dirty="0" smtClean="0"/>
            <a:t>月</a:t>
          </a:r>
          <a:endParaRPr kumimoji="1" lang="en-US" altLang="ja-JP" b="1" dirty="0" smtClean="0"/>
        </a:p>
        <a:p>
          <a:r>
            <a:rPr kumimoji="1" lang="ja-JP" altLang="en-US" dirty="0" smtClean="0"/>
            <a:t>「インドをいつまでも後進国と呼ばせるな！」</a:t>
          </a:r>
          <a:endParaRPr kumimoji="1" lang="ja-JP" altLang="en-US" dirty="0"/>
        </a:p>
      </dgm:t>
    </dgm:pt>
    <dgm:pt modelId="{56A08831-9639-4833-A6E6-CB042A992224}" type="parTrans" cxnId="{6F6F15C2-7644-4569-A503-C6CDEE44B8FA}">
      <dgm:prSet/>
      <dgm:spPr/>
      <dgm:t>
        <a:bodyPr/>
        <a:lstStyle/>
        <a:p>
          <a:endParaRPr kumimoji="1" lang="ja-JP" altLang="en-US"/>
        </a:p>
      </dgm:t>
    </dgm:pt>
    <dgm:pt modelId="{39BFA537-E9BF-4587-B921-BC9346124DC5}" type="sibTrans" cxnId="{6F6F15C2-7644-4569-A503-C6CDEE44B8FA}">
      <dgm:prSet/>
      <dgm:spPr/>
      <dgm:t>
        <a:bodyPr/>
        <a:lstStyle/>
        <a:p>
          <a:endParaRPr kumimoji="1" lang="ja-JP" altLang="en-US"/>
        </a:p>
      </dgm:t>
    </dgm:pt>
    <dgm:pt modelId="{95255173-6A68-47B6-812D-9C56E00F1ACA}">
      <dgm:prSet phldrT="[テキスト]"/>
      <dgm:spPr/>
      <dgm:t>
        <a:bodyPr/>
        <a:lstStyle/>
        <a:p>
          <a:r>
            <a:rPr kumimoji="1" lang="en-US" altLang="ja-JP" b="1" dirty="0" smtClean="0"/>
            <a:t>2007</a:t>
          </a:r>
          <a:r>
            <a:rPr kumimoji="1" lang="ja-JP" altLang="en-US" b="1" dirty="0" smtClean="0"/>
            <a:t>年</a:t>
          </a:r>
          <a:r>
            <a:rPr kumimoji="1" lang="en-US" altLang="ja-JP" b="1" dirty="0" smtClean="0"/>
            <a:t>8</a:t>
          </a:r>
          <a:r>
            <a:rPr kumimoji="1" lang="ja-JP" altLang="en-US" b="1" dirty="0" smtClean="0"/>
            <a:t>月</a:t>
          </a:r>
          <a:endParaRPr kumimoji="1" lang="en-US" altLang="ja-JP" b="1" dirty="0" smtClean="0"/>
        </a:p>
        <a:p>
          <a:r>
            <a:rPr kumimoji="1" lang="ja-JP" altLang="en-US" dirty="0" smtClean="0"/>
            <a:t>ワールドカップ優勝</a:t>
          </a:r>
          <a:endParaRPr kumimoji="1" lang="ja-JP" altLang="en-US" dirty="0"/>
        </a:p>
      </dgm:t>
    </dgm:pt>
    <dgm:pt modelId="{DC89366B-66C2-40E6-B014-F5A670A7ABC2}" type="parTrans" cxnId="{56C53BDA-0695-47CD-86A1-7013EE63D9C3}">
      <dgm:prSet/>
      <dgm:spPr/>
      <dgm:t>
        <a:bodyPr/>
        <a:lstStyle/>
        <a:p>
          <a:endParaRPr kumimoji="1" lang="ja-JP" altLang="en-US"/>
        </a:p>
      </dgm:t>
    </dgm:pt>
    <dgm:pt modelId="{212A9296-02CA-4073-B063-11B5921522B9}" type="sibTrans" cxnId="{56C53BDA-0695-47CD-86A1-7013EE63D9C3}">
      <dgm:prSet/>
      <dgm:spPr/>
      <dgm:t>
        <a:bodyPr/>
        <a:lstStyle/>
        <a:p>
          <a:endParaRPr kumimoji="1" lang="ja-JP" altLang="en-US"/>
        </a:p>
      </dgm:t>
    </dgm:pt>
    <dgm:pt modelId="{A84F6839-2A12-4422-BDAB-CD9BDAC7929D}">
      <dgm:prSet/>
      <dgm:spPr/>
      <dgm:t>
        <a:bodyPr/>
        <a:lstStyle/>
        <a:p>
          <a:endParaRPr kumimoji="1" lang="ja-JP" altLang="en-US"/>
        </a:p>
      </dgm:t>
    </dgm:pt>
    <dgm:pt modelId="{1083FEC2-3D9E-4D8B-BF2B-745EDF3A1185}" type="parTrans" cxnId="{A71DC328-A980-40B7-BFA7-4CE7C1A4D1D7}">
      <dgm:prSet/>
      <dgm:spPr/>
      <dgm:t>
        <a:bodyPr/>
        <a:lstStyle/>
        <a:p>
          <a:endParaRPr kumimoji="1" lang="ja-JP" altLang="en-US"/>
        </a:p>
      </dgm:t>
    </dgm:pt>
    <dgm:pt modelId="{640A1BB5-4421-4318-BC18-01141679DD80}" type="sibTrans" cxnId="{A71DC328-A980-40B7-BFA7-4CE7C1A4D1D7}">
      <dgm:prSet/>
      <dgm:spPr/>
      <dgm:t>
        <a:bodyPr/>
        <a:lstStyle/>
        <a:p>
          <a:endParaRPr kumimoji="1" lang="ja-JP" altLang="en-US"/>
        </a:p>
      </dgm:t>
    </dgm:pt>
    <dgm:pt modelId="{90709293-131D-4D48-868E-A6F609157F33}">
      <dgm:prSet/>
      <dgm:spPr/>
      <dgm:t>
        <a:bodyPr/>
        <a:lstStyle/>
        <a:p>
          <a:endParaRPr kumimoji="1" lang="ja-JP" altLang="en-US"/>
        </a:p>
      </dgm:t>
    </dgm:pt>
    <dgm:pt modelId="{C2A9F5FF-1CFC-4191-AD4D-A8281599CAAF}" type="parTrans" cxnId="{BB1D466F-7CC4-4465-AFEC-12A8B1E4ECA0}">
      <dgm:prSet/>
      <dgm:spPr/>
      <dgm:t>
        <a:bodyPr/>
        <a:lstStyle/>
        <a:p>
          <a:endParaRPr kumimoji="1" lang="ja-JP" altLang="en-US"/>
        </a:p>
      </dgm:t>
    </dgm:pt>
    <dgm:pt modelId="{C72BD249-EEE2-482A-9D2D-30011B158B8C}" type="sibTrans" cxnId="{BB1D466F-7CC4-4465-AFEC-12A8B1E4ECA0}">
      <dgm:prSet/>
      <dgm:spPr/>
      <dgm:t>
        <a:bodyPr/>
        <a:lstStyle/>
        <a:p>
          <a:endParaRPr kumimoji="1" lang="ja-JP" altLang="en-US"/>
        </a:p>
      </dgm:t>
    </dgm:pt>
    <dgm:pt modelId="{1CE12776-D28D-4BA7-8E47-2403DBCF1F04}" type="pres">
      <dgm:prSet presAssocID="{6C106C66-4540-43C0-A90D-FC40C2559D1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FFFAF96-6789-43AE-82DA-74AE82422748}" type="pres">
      <dgm:prSet presAssocID="{6C106C66-4540-43C0-A90D-FC40C2559D14}" presName="arrow" presStyleLbl="bgShp" presStyleIdx="0" presStyleCnt="1"/>
      <dgm:spPr/>
    </dgm:pt>
    <dgm:pt modelId="{7B2C1999-E4C1-4306-BF5D-4038A95A293A}" type="pres">
      <dgm:prSet presAssocID="{6C106C66-4540-43C0-A90D-FC40C2559D14}" presName="arrowDiagram5" presStyleCnt="0"/>
      <dgm:spPr/>
    </dgm:pt>
    <dgm:pt modelId="{08011FA9-F0A2-4F84-8C22-4463B603D4C6}" type="pres">
      <dgm:prSet presAssocID="{5C526C5D-7A00-45EF-A6BF-D9D15282DA07}" presName="bullet5a" presStyleLbl="node1" presStyleIdx="0" presStyleCnt="5"/>
      <dgm:spPr/>
    </dgm:pt>
    <dgm:pt modelId="{2140B556-5457-47F8-AF91-B57882251180}" type="pres">
      <dgm:prSet presAssocID="{5C526C5D-7A00-45EF-A6BF-D9D15282DA07}" presName="textBox5a" presStyleLbl="revTx" presStyleIdx="0" presStyleCnt="5" custScaleX="178036" custLinFactNeighborX="39247" custLinFactNeighborY="-209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969FC0C-95D4-4532-82A2-30189E779710}" type="pres">
      <dgm:prSet presAssocID="{F3E5C567-33FC-4149-A95D-AB65E8396B8F}" presName="bullet5b" presStyleLbl="node1" presStyleIdx="1" presStyleCnt="5"/>
      <dgm:spPr/>
    </dgm:pt>
    <dgm:pt modelId="{33744623-DEF7-4992-B872-ABDCDA86D354}" type="pres">
      <dgm:prSet presAssocID="{F3E5C567-33FC-4149-A95D-AB65E8396B8F}" presName="textBox5b" presStyleLbl="revTx" presStyleIdx="1" presStyleCnt="5" custScaleX="125352" custLinFactNeighborX="16485" custLinFactNeighborY="45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6212174-2535-43C7-A935-136106D86FF6}" type="pres">
      <dgm:prSet presAssocID="{95255173-6A68-47B6-812D-9C56E00F1ACA}" presName="bullet5c" presStyleLbl="node1" presStyleIdx="2" presStyleCnt="5"/>
      <dgm:spPr/>
    </dgm:pt>
    <dgm:pt modelId="{9585181B-C36B-4B3A-85DB-D604BACB1101}" type="pres">
      <dgm:prSet presAssocID="{95255173-6A68-47B6-812D-9C56E00F1ACA}" presName="textBox5c" presStyleLbl="revTx" presStyleIdx="2" presStyleCnt="5" custScaleX="138852" custScaleY="25900" custLinFactNeighborX="19971" custLinFactNeighborY="-3091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E085EFA-E994-463A-B770-01C9ACF21A1D}" type="pres">
      <dgm:prSet presAssocID="{A84F6839-2A12-4422-BDAB-CD9BDAC7929D}" presName="bullet5d" presStyleLbl="node1" presStyleIdx="3" presStyleCnt="5"/>
      <dgm:spPr/>
    </dgm:pt>
    <dgm:pt modelId="{77C217BB-8048-4985-BD5F-A2BFB8A12F98}" type="pres">
      <dgm:prSet presAssocID="{A84F6839-2A12-4422-BDAB-CD9BDAC7929D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F8B21A3-83D1-4CCF-A792-EAAE75B0EC3A}" type="pres">
      <dgm:prSet presAssocID="{90709293-131D-4D48-868E-A6F609157F33}" presName="bullet5e" presStyleLbl="node1" presStyleIdx="4" presStyleCnt="5"/>
      <dgm:spPr/>
    </dgm:pt>
    <dgm:pt modelId="{C655D1DD-AFE3-4F74-A717-454E9D02DFDB}" type="pres">
      <dgm:prSet presAssocID="{90709293-131D-4D48-868E-A6F609157F3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8BC80BC-A05A-407A-BB63-8F5190F57037}" type="presOf" srcId="{5C526C5D-7A00-45EF-A6BF-D9D15282DA07}" destId="{2140B556-5457-47F8-AF91-B57882251180}" srcOrd="0" destOrd="0" presId="urn:microsoft.com/office/officeart/2005/8/layout/arrow2"/>
    <dgm:cxn modelId="{23ED6B50-B81D-423C-89D8-27CDE1895900}" type="presOf" srcId="{A84F6839-2A12-4422-BDAB-CD9BDAC7929D}" destId="{77C217BB-8048-4985-BD5F-A2BFB8A12F98}" srcOrd="0" destOrd="0" presId="urn:microsoft.com/office/officeart/2005/8/layout/arrow2"/>
    <dgm:cxn modelId="{F15A1E22-EAF1-45C0-9D53-954E3543A30B}" type="presOf" srcId="{90709293-131D-4D48-868E-A6F609157F33}" destId="{C655D1DD-AFE3-4F74-A717-454E9D02DFDB}" srcOrd="0" destOrd="0" presId="urn:microsoft.com/office/officeart/2005/8/layout/arrow2"/>
    <dgm:cxn modelId="{56C53BDA-0695-47CD-86A1-7013EE63D9C3}" srcId="{6C106C66-4540-43C0-A90D-FC40C2559D14}" destId="{95255173-6A68-47B6-812D-9C56E00F1ACA}" srcOrd="2" destOrd="0" parTransId="{DC89366B-66C2-40E6-B014-F5A670A7ABC2}" sibTransId="{212A9296-02CA-4073-B063-11B5921522B9}"/>
    <dgm:cxn modelId="{41DA9FE0-015D-4B95-9E29-A5A431539214}" type="presOf" srcId="{95255173-6A68-47B6-812D-9C56E00F1ACA}" destId="{9585181B-C36B-4B3A-85DB-D604BACB1101}" srcOrd="0" destOrd="0" presId="urn:microsoft.com/office/officeart/2005/8/layout/arrow2"/>
    <dgm:cxn modelId="{1C5848E0-1993-45D2-A6AC-9C86A02DC281}" type="presOf" srcId="{F3E5C567-33FC-4149-A95D-AB65E8396B8F}" destId="{33744623-DEF7-4992-B872-ABDCDA86D354}" srcOrd="0" destOrd="0" presId="urn:microsoft.com/office/officeart/2005/8/layout/arrow2"/>
    <dgm:cxn modelId="{BB1D466F-7CC4-4465-AFEC-12A8B1E4ECA0}" srcId="{6C106C66-4540-43C0-A90D-FC40C2559D14}" destId="{90709293-131D-4D48-868E-A6F609157F33}" srcOrd="4" destOrd="0" parTransId="{C2A9F5FF-1CFC-4191-AD4D-A8281599CAAF}" sibTransId="{C72BD249-EEE2-482A-9D2D-30011B158B8C}"/>
    <dgm:cxn modelId="{832B43B4-3395-4B31-B33E-8FFD00854F47}" srcId="{6C106C66-4540-43C0-A90D-FC40C2559D14}" destId="{5C526C5D-7A00-45EF-A6BF-D9D15282DA07}" srcOrd="0" destOrd="0" parTransId="{294E9825-1264-4493-BF27-F8C69BB43BAD}" sibTransId="{06C3E3FE-BC24-4D4D-A51B-9CCB8ACA29C6}"/>
    <dgm:cxn modelId="{960E5F97-8FF3-432F-981E-82C7D8F3B7F2}" type="presOf" srcId="{6C106C66-4540-43C0-A90D-FC40C2559D14}" destId="{1CE12776-D28D-4BA7-8E47-2403DBCF1F04}" srcOrd="0" destOrd="0" presId="urn:microsoft.com/office/officeart/2005/8/layout/arrow2"/>
    <dgm:cxn modelId="{A71DC328-A980-40B7-BFA7-4CE7C1A4D1D7}" srcId="{6C106C66-4540-43C0-A90D-FC40C2559D14}" destId="{A84F6839-2A12-4422-BDAB-CD9BDAC7929D}" srcOrd="3" destOrd="0" parTransId="{1083FEC2-3D9E-4D8B-BF2B-745EDF3A1185}" sibTransId="{640A1BB5-4421-4318-BC18-01141679DD80}"/>
    <dgm:cxn modelId="{6F6F15C2-7644-4569-A503-C6CDEE44B8FA}" srcId="{6C106C66-4540-43C0-A90D-FC40C2559D14}" destId="{F3E5C567-33FC-4149-A95D-AB65E8396B8F}" srcOrd="1" destOrd="0" parTransId="{56A08831-9639-4833-A6E6-CB042A992224}" sibTransId="{39BFA537-E9BF-4587-B921-BC9346124DC5}"/>
    <dgm:cxn modelId="{114A3FA1-3639-4A5F-AF59-9951E69A2185}" type="presParOf" srcId="{1CE12776-D28D-4BA7-8E47-2403DBCF1F04}" destId="{0FFFAF96-6789-43AE-82DA-74AE82422748}" srcOrd="0" destOrd="0" presId="urn:microsoft.com/office/officeart/2005/8/layout/arrow2"/>
    <dgm:cxn modelId="{0AA0A255-F457-4D1F-9801-FD389AA89E13}" type="presParOf" srcId="{1CE12776-D28D-4BA7-8E47-2403DBCF1F04}" destId="{7B2C1999-E4C1-4306-BF5D-4038A95A293A}" srcOrd="1" destOrd="0" presId="urn:microsoft.com/office/officeart/2005/8/layout/arrow2"/>
    <dgm:cxn modelId="{3B94C4EA-EEFE-4111-BFAF-538A0809D587}" type="presParOf" srcId="{7B2C1999-E4C1-4306-BF5D-4038A95A293A}" destId="{08011FA9-F0A2-4F84-8C22-4463B603D4C6}" srcOrd="0" destOrd="0" presId="urn:microsoft.com/office/officeart/2005/8/layout/arrow2"/>
    <dgm:cxn modelId="{BECCAA50-4199-4514-A7A8-89C74892ED53}" type="presParOf" srcId="{7B2C1999-E4C1-4306-BF5D-4038A95A293A}" destId="{2140B556-5457-47F8-AF91-B57882251180}" srcOrd="1" destOrd="0" presId="urn:microsoft.com/office/officeart/2005/8/layout/arrow2"/>
    <dgm:cxn modelId="{A88133D3-7B4A-4373-B2EA-2EB4CA186033}" type="presParOf" srcId="{7B2C1999-E4C1-4306-BF5D-4038A95A293A}" destId="{3969FC0C-95D4-4532-82A2-30189E779710}" srcOrd="2" destOrd="0" presId="urn:microsoft.com/office/officeart/2005/8/layout/arrow2"/>
    <dgm:cxn modelId="{94AFA9D5-0946-4153-9C7B-D4474B024B8A}" type="presParOf" srcId="{7B2C1999-E4C1-4306-BF5D-4038A95A293A}" destId="{33744623-DEF7-4992-B872-ABDCDA86D354}" srcOrd="3" destOrd="0" presId="urn:microsoft.com/office/officeart/2005/8/layout/arrow2"/>
    <dgm:cxn modelId="{4426B50D-7197-41A0-9E1E-83556C8711CA}" type="presParOf" srcId="{7B2C1999-E4C1-4306-BF5D-4038A95A293A}" destId="{76212174-2535-43C7-A935-136106D86FF6}" srcOrd="4" destOrd="0" presId="urn:microsoft.com/office/officeart/2005/8/layout/arrow2"/>
    <dgm:cxn modelId="{6871C131-A7BE-4890-BDA5-4F79DA112138}" type="presParOf" srcId="{7B2C1999-E4C1-4306-BF5D-4038A95A293A}" destId="{9585181B-C36B-4B3A-85DB-D604BACB1101}" srcOrd="5" destOrd="0" presId="urn:microsoft.com/office/officeart/2005/8/layout/arrow2"/>
    <dgm:cxn modelId="{0F2C0D9F-169C-4EF6-9AD2-5CAEDE36DA6D}" type="presParOf" srcId="{7B2C1999-E4C1-4306-BF5D-4038A95A293A}" destId="{3E085EFA-E994-463A-B770-01C9ACF21A1D}" srcOrd="6" destOrd="0" presId="urn:microsoft.com/office/officeart/2005/8/layout/arrow2"/>
    <dgm:cxn modelId="{4D5EC567-A476-45FB-A126-E8B5E2E192A0}" type="presParOf" srcId="{7B2C1999-E4C1-4306-BF5D-4038A95A293A}" destId="{77C217BB-8048-4985-BD5F-A2BFB8A12F98}" srcOrd="7" destOrd="0" presId="urn:microsoft.com/office/officeart/2005/8/layout/arrow2"/>
    <dgm:cxn modelId="{5F002128-C3D1-4E22-A1D3-F3FA14F065E7}" type="presParOf" srcId="{7B2C1999-E4C1-4306-BF5D-4038A95A293A}" destId="{2F8B21A3-83D1-4CCF-A792-EAAE75B0EC3A}" srcOrd="8" destOrd="0" presId="urn:microsoft.com/office/officeart/2005/8/layout/arrow2"/>
    <dgm:cxn modelId="{02E0C759-548F-41DC-9709-86F1CB267CA8}" type="presParOf" srcId="{7B2C1999-E4C1-4306-BF5D-4038A95A293A}" destId="{C655D1DD-AFE3-4F74-A717-454E9D02DFD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4D20E89-0A48-4375-AB3B-631F51AC3403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kumimoji="1" lang="ja-JP" altLang="en-US"/>
        </a:p>
      </dgm:t>
    </dgm:pt>
    <dgm:pt modelId="{301AB721-9839-4D61-8240-376DA6F2768D}">
      <dgm:prSet/>
      <dgm:spPr/>
      <dgm:t>
        <a:bodyPr/>
        <a:lstStyle/>
        <a:p>
          <a:endParaRPr kumimoji="1" lang="ja-JP" altLang="en-US"/>
        </a:p>
      </dgm:t>
    </dgm:pt>
    <dgm:pt modelId="{8875FF36-9C3B-42F2-BA1D-C6492A6E8B31}" type="parTrans" cxnId="{9B2F19B8-ACF6-4AB2-AD15-6DA2B54C3C8A}">
      <dgm:prSet/>
      <dgm:spPr/>
      <dgm:t>
        <a:bodyPr/>
        <a:lstStyle/>
        <a:p>
          <a:endParaRPr kumimoji="1" lang="ja-JP" altLang="en-US"/>
        </a:p>
      </dgm:t>
    </dgm:pt>
    <dgm:pt modelId="{844E9286-A9E9-452A-83BB-82CB58ECD1D8}" type="sibTrans" cxnId="{9B2F19B8-ACF6-4AB2-AD15-6DA2B54C3C8A}">
      <dgm:prSet/>
      <dgm:spPr/>
      <dgm:t>
        <a:bodyPr/>
        <a:lstStyle/>
        <a:p>
          <a:endParaRPr kumimoji="1" lang="ja-JP" altLang="en-US"/>
        </a:p>
      </dgm:t>
    </dgm:pt>
    <dgm:pt modelId="{D9EED142-97E7-4681-8BD3-3E0567258278}">
      <dgm:prSet/>
      <dgm:spPr/>
      <dgm:t>
        <a:bodyPr/>
        <a:lstStyle/>
        <a:p>
          <a:endParaRPr kumimoji="1" lang="ja-JP" altLang="en-US"/>
        </a:p>
      </dgm:t>
    </dgm:pt>
    <dgm:pt modelId="{EDC266FD-D473-4370-BC39-DB37D2F74345}" type="parTrans" cxnId="{67E3FAAC-AE43-4769-8927-72BADA7675EC}">
      <dgm:prSet/>
      <dgm:spPr/>
      <dgm:t>
        <a:bodyPr/>
        <a:lstStyle/>
        <a:p>
          <a:endParaRPr kumimoji="1" lang="ja-JP" altLang="en-US"/>
        </a:p>
      </dgm:t>
    </dgm:pt>
    <dgm:pt modelId="{75740111-7438-4DF6-A7FD-6314D690BA1F}" type="sibTrans" cxnId="{67E3FAAC-AE43-4769-8927-72BADA7675EC}">
      <dgm:prSet/>
      <dgm:spPr/>
      <dgm:t>
        <a:bodyPr/>
        <a:lstStyle/>
        <a:p>
          <a:endParaRPr kumimoji="1" lang="ja-JP" altLang="en-US"/>
        </a:p>
      </dgm:t>
    </dgm:pt>
    <dgm:pt modelId="{617377F7-2105-4EE8-8B0D-506542A7BA30}">
      <dgm:prSet/>
      <dgm:spPr/>
      <dgm:t>
        <a:bodyPr/>
        <a:lstStyle/>
        <a:p>
          <a:endParaRPr kumimoji="1" lang="ja-JP" altLang="en-US"/>
        </a:p>
      </dgm:t>
    </dgm:pt>
    <dgm:pt modelId="{B13B0479-5DC4-4E4E-8BC4-735A88EC9B2B}" type="parTrans" cxnId="{DC49E80E-E130-46BF-8450-E95377086BBE}">
      <dgm:prSet/>
      <dgm:spPr/>
      <dgm:t>
        <a:bodyPr/>
        <a:lstStyle/>
        <a:p>
          <a:endParaRPr kumimoji="1" lang="ja-JP" altLang="en-US"/>
        </a:p>
      </dgm:t>
    </dgm:pt>
    <dgm:pt modelId="{2E1557C2-D722-4395-A80E-067D2AB32023}" type="sibTrans" cxnId="{DC49E80E-E130-46BF-8450-E95377086BBE}">
      <dgm:prSet/>
      <dgm:spPr/>
      <dgm:t>
        <a:bodyPr/>
        <a:lstStyle/>
        <a:p>
          <a:endParaRPr kumimoji="1" lang="ja-JP" altLang="en-US"/>
        </a:p>
      </dgm:t>
    </dgm:pt>
    <dgm:pt modelId="{968C049B-B91E-4E10-8AA7-83C6CDE2E33A}">
      <dgm:prSet/>
      <dgm:spPr/>
      <dgm:t>
        <a:bodyPr/>
        <a:lstStyle/>
        <a:p>
          <a:endParaRPr kumimoji="1" lang="ja-JP" altLang="en-US"/>
        </a:p>
      </dgm:t>
    </dgm:pt>
    <dgm:pt modelId="{F7E2C6A9-42A9-49F1-B76B-1C5CE6C8E4F0}" type="parTrans" cxnId="{A967EB0D-D3FC-4BF1-8629-A79C8E16E293}">
      <dgm:prSet/>
      <dgm:spPr/>
      <dgm:t>
        <a:bodyPr/>
        <a:lstStyle/>
        <a:p>
          <a:endParaRPr kumimoji="1" lang="ja-JP" altLang="en-US"/>
        </a:p>
      </dgm:t>
    </dgm:pt>
    <dgm:pt modelId="{050EF91E-754C-437E-88EB-DBC4DFF6214E}" type="sibTrans" cxnId="{A967EB0D-D3FC-4BF1-8629-A79C8E16E293}">
      <dgm:prSet/>
      <dgm:spPr/>
      <dgm:t>
        <a:bodyPr/>
        <a:lstStyle/>
        <a:p>
          <a:endParaRPr kumimoji="1" lang="ja-JP" altLang="en-US"/>
        </a:p>
      </dgm:t>
    </dgm:pt>
    <dgm:pt modelId="{895664A5-CA17-486B-B702-934D222209AD}">
      <dgm:prSet/>
      <dgm:spPr/>
      <dgm:t>
        <a:bodyPr/>
        <a:lstStyle/>
        <a:p>
          <a:endParaRPr kumimoji="1" lang="ja-JP" altLang="en-US"/>
        </a:p>
      </dgm:t>
    </dgm:pt>
    <dgm:pt modelId="{E73149ED-FFD2-4091-966C-BE43DB618660}" type="parTrans" cxnId="{073E8A7F-D052-479A-978B-376DFCA410E5}">
      <dgm:prSet/>
      <dgm:spPr/>
      <dgm:t>
        <a:bodyPr/>
        <a:lstStyle/>
        <a:p>
          <a:endParaRPr kumimoji="1" lang="ja-JP" altLang="en-US"/>
        </a:p>
      </dgm:t>
    </dgm:pt>
    <dgm:pt modelId="{808AF762-E58D-4D9C-A1B9-85D81A61DA65}" type="sibTrans" cxnId="{073E8A7F-D052-479A-978B-376DFCA410E5}">
      <dgm:prSet/>
      <dgm:spPr/>
      <dgm:t>
        <a:bodyPr/>
        <a:lstStyle/>
        <a:p>
          <a:endParaRPr kumimoji="1" lang="ja-JP" altLang="en-US"/>
        </a:p>
      </dgm:t>
    </dgm:pt>
    <dgm:pt modelId="{E7DCE815-BDC8-45D5-9D2F-E58140086C57}" type="pres">
      <dgm:prSet presAssocID="{E4D20E89-0A48-4375-AB3B-631F51AC340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DD3AE05-65D9-4406-A970-2E0D5EBC2B6F}" type="pres">
      <dgm:prSet presAssocID="{E4D20E89-0A48-4375-AB3B-631F51AC3403}" presName="arrow" presStyleLbl="bgShp" presStyleIdx="0" presStyleCnt="1" custFlipVert="1"/>
      <dgm:spPr/>
    </dgm:pt>
    <dgm:pt modelId="{FB323D4F-60FB-4EE8-8D52-A7B0856ED194}" type="pres">
      <dgm:prSet presAssocID="{E4D20E89-0A48-4375-AB3B-631F51AC3403}" presName="arrowDiagram5" presStyleCnt="0"/>
      <dgm:spPr/>
    </dgm:pt>
    <dgm:pt modelId="{F06CD9E0-F83F-43F5-A4C2-9A8C614D1BA3}" type="pres">
      <dgm:prSet presAssocID="{301AB721-9839-4D61-8240-376DA6F2768D}" presName="bullet5a" presStyleLbl="node1" presStyleIdx="0" presStyleCnt="5" custLinFactY="-700000" custLinFactNeighborX="14448" custLinFactNeighborY="-727865"/>
      <dgm:spPr/>
    </dgm:pt>
    <dgm:pt modelId="{0878FAF5-C14E-4D7C-B992-A152D3721BC7}" type="pres">
      <dgm:prSet presAssocID="{301AB721-9839-4D61-8240-376DA6F2768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2AAD86D-FD54-45E0-9A38-56E27D7C11C2}" type="pres">
      <dgm:prSet presAssocID="{D9EED142-97E7-4681-8BD3-3E0567258278}" presName="bullet5b" presStyleLbl="node1" presStyleIdx="1" presStyleCnt="5" custLinFactY="-100000" custLinFactNeighborX="-234" custLinFactNeighborY="-182855"/>
      <dgm:spPr/>
    </dgm:pt>
    <dgm:pt modelId="{A5EF72C9-18EB-48BE-8115-01AC28EC6AEF}" type="pres">
      <dgm:prSet presAssocID="{D9EED142-97E7-4681-8BD3-3E0567258278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E41D3AD-BA0E-4C79-9F19-92A632AB1E5F}" type="pres">
      <dgm:prSet presAssocID="{617377F7-2105-4EE8-8B0D-506542A7BA30}" presName="bullet5c" presStyleLbl="node1" presStyleIdx="2" presStyleCnt="5" custLinFactY="56473" custLinFactNeighborX="11988" custLinFactNeighborY="100000"/>
      <dgm:spPr/>
    </dgm:pt>
    <dgm:pt modelId="{4C4171CF-7C33-49B1-8301-0CBB9AB5DF68}" type="pres">
      <dgm:prSet presAssocID="{617377F7-2105-4EE8-8B0D-506542A7BA3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ACA3EFF-DD30-4AEA-8F5A-F5864FB47B7D}" type="pres">
      <dgm:prSet presAssocID="{968C049B-B91E-4E10-8AA7-83C6CDE2E33A}" presName="bullet5d" presStyleLbl="node1" presStyleIdx="3" presStyleCnt="5" custLinFactY="140087" custLinFactNeighborX="2244" custLinFactNeighborY="200000"/>
      <dgm:spPr/>
    </dgm:pt>
    <dgm:pt modelId="{A24B5CD4-9399-4736-AFB8-B40699A5759E}" type="pres">
      <dgm:prSet presAssocID="{968C049B-B91E-4E10-8AA7-83C6CDE2E33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A42445-E3B7-4756-905C-56BADA494E18}" type="pres">
      <dgm:prSet presAssocID="{895664A5-CA17-486B-B702-934D222209AD}" presName="bullet5e" presStyleLbl="node1" presStyleIdx="4" presStyleCnt="5" custLinFactY="173673" custLinFactNeighborX="-9854" custLinFactNeighborY="200000"/>
      <dgm:spPr/>
    </dgm:pt>
    <dgm:pt modelId="{E6636F40-1F65-41E9-81CD-45CBD4812592}" type="pres">
      <dgm:prSet presAssocID="{895664A5-CA17-486B-B702-934D222209AD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B2F19B8-ACF6-4AB2-AD15-6DA2B54C3C8A}" srcId="{E4D20E89-0A48-4375-AB3B-631F51AC3403}" destId="{301AB721-9839-4D61-8240-376DA6F2768D}" srcOrd="0" destOrd="0" parTransId="{8875FF36-9C3B-42F2-BA1D-C6492A6E8B31}" sibTransId="{844E9286-A9E9-452A-83BB-82CB58ECD1D8}"/>
    <dgm:cxn modelId="{A967EB0D-D3FC-4BF1-8629-A79C8E16E293}" srcId="{E4D20E89-0A48-4375-AB3B-631F51AC3403}" destId="{968C049B-B91E-4E10-8AA7-83C6CDE2E33A}" srcOrd="3" destOrd="0" parTransId="{F7E2C6A9-42A9-49F1-B76B-1C5CE6C8E4F0}" sibTransId="{050EF91E-754C-437E-88EB-DBC4DFF6214E}"/>
    <dgm:cxn modelId="{46401DA9-BFDF-4C9B-8E4A-269B2B30F3E4}" type="presOf" srcId="{D9EED142-97E7-4681-8BD3-3E0567258278}" destId="{A5EF72C9-18EB-48BE-8115-01AC28EC6AEF}" srcOrd="0" destOrd="0" presId="urn:microsoft.com/office/officeart/2005/8/layout/arrow2"/>
    <dgm:cxn modelId="{C6E0273A-9DAE-4996-B02A-3958757E676D}" type="presOf" srcId="{301AB721-9839-4D61-8240-376DA6F2768D}" destId="{0878FAF5-C14E-4D7C-B992-A152D3721BC7}" srcOrd="0" destOrd="0" presId="urn:microsoft.com/office/officeart/2005/8/layout/arrow2"/>
    <dgm:cxn modelId="{DC49E80E-E130-46BF-8450-E95377086BBE}" srcId="{E4D20E89-0A48-4375-AB3B-631F51AC3403}" destId="{617377F7-2105-4EE8-8B0D-506542A7BA30}" srcOrd="2" destOrd="0" parTransId="{B13B0479-5DC4-4E4E-8BC4-735A88EC9B2B}" sibTransId="{2E1557C2-D722-4395-A80E-067D2AB32023}"/>
    <dgm:cxn modelId="{073E8A7F-D052-479A-978B-376DFCA410E5}" srcId="{E4D20E89-0A48-4375-AB3B-631F51AC3403}" destId="{895664A5-CA17-486B-B702-934D222209AD}" srcOrd="4" destOrd="0" parTransId="{E73149ED-FFD2-4091-966C-BE43DB618660}" sibTransId="{808AF762-E58D-4D9C-A1B9-85D81A61DA65}"/>
    <dgm:cxn modelId="{84F85F14-B809-4AAA-8EA2-10D4814A21DB}" type="presOf" srcId="{E4D20E89-0A48-4375-AB3B-631F51AC3403}" destId="{E7DCE815-BDC8-45D5-9D2F-E58140086C57}" srcOrd="0" destOrd="0" presId="urn:microsoft.com/office/officeart/2005/8/layout/arrow2"/>
    <dgm:cxn modelId="{CFE824F1-49BC-481A-BA04-E0F34D861B67}" type="presOf" srcId="{968C049B-B91E-4E10-8AA7-83C6CDE2E33A}" destId="{A24B5CD4-9399-4736-AFB8-B40699A5759E}" srcOrd="0" destOrd="0" presId="urn:microsoft.com/office/officeart/2005/8/layout/arrow2"/>
    <dgm:cxn modelId="{87623AFC-F5AF-4269-A836-46B0004E002B}" type="presOf" srcId="{617377F7-2105-4EE8-8B0D-506542A7BA30}" destId="{4C4171CF-7C33-49B1-8301-0CBB9AB5DF68}" srcOrd="0" destOrd="0" presId="urn:microsoft.com/office/officeart/2005/8/layout/arrow2"/>
    <dgm:cxn modelId="{0B70EEF0-7C97-48D7-BFA8-EDF04C824EBE}" type="presOf" srcId="{895664A5-CA17-486B-B702-934D222209AD}" destId="{E6636F40-1F65-41E9-81CD-45CBD4812592}" srcOrd="0" destOrd="0" presId="urn:microsoft.com/office/officeart/2005/8/layout/arrow2"/>
    <dgm:cxn modelId="{67E3FAAC-AE43-4769-8927-72BADA7675EC}" srcId="{E4D20E89-0A48-4375-AB3B-631F51AC3403}" destId="{D9EED142-97E7-4681-8BD3-3E0567258278}" srcOrd="1" destOrd="0" parTransId="{EDC266FD-D473-4370-BC39-DB37D2F74345}" sibTransId="{75740111-7438-4DF6-A7FD-6314D690BA1F}"/>
    <dgm:cxn modelId="{A1FDE016-2229-4352-913A-EEFF81C3C679}" type="presParOf" srcId="{E7DCE815-BDC8-45D5-9D2F-E58140086C57}" destId="{ADD3AE05-65D9-4406-A970-2E0D5EBC2B6F}" srcOrd="0" destOrd="0" presId="urn:microsoft.com/office/officeart/2005/8/layout/arrow2"/>
    <dgm:cxn modelId="{2E74C207-2E3A-4823-8D47-56D1D4C158DE}" type="presParOf" srcId="{E7DCE815-BDC8-45D5-9D2F-E58140086C57}" destId="{FB323D4F-60FB-4EE8-8D52-A7B0856ED194}" srcOrd="1" destOrd="0" presId="urn:microsoft.com/office/officeart/2005/8/layout/arrow2"/>
    <dgm:cxn modelId="{ACF4CC80-B6C2-4651-815C-CDB7DF8CE64B}" type="presParOf" srcId="{FB323D4F-60FB-4EE8-8D52-A7B0856ED194}" destId="{F06CD9E0-F83F-43F5-A4C2-9A8C614D1BA3}" srcOrd="0" destOrd="0" presId="urn:microsoft.com/office/officeart/2005/8/layout/arrow2"/>
    <dgm:cxn modelId="{525228DC-D86F-4AC5-98EF-06D01549890B}" type="presParOf" srcId="{FB323D4F-60FB-4EE8-8D52-A7B0856ED194}" destId="{0878FAF5-C14E-4D7C-B992-A152D3721BC7}" srcOrd="1" destOrd="0" presId="urn:microsoft.com/office/officeart/2005/8/layout/arrow2"/>
    <dgm:cxn modelId="{2CEDF190-D4E7-4388-A672-7628ADE8643B}" type="presParOf" srcId="{FB323D4F-60FB-4EE8-8D52-A7B0856ED194}" destId="{F2AAD86D-FD54-45E0-9A38-56E27D7C11C2}" srcOrd="2" destOrd="0" presId="urn:microsoft.com/office/officeart/2005/8/layout/arrow2"/>
    <dgm:cxn modelId="{EF0463EB-1A7E-4617-9F13-7821113F2F1D}" type="presParOf" srcId="{FB323D4F-60FB-4EE8-8D52-A7B0856ED194}" destId="{A5EF72C9-18EB-48BE-8115-01AC28EC6AEF}" srcOrd="3" destOrd="0" presId="urn:microsoft.com/office/officeart/2005/8/layout/arrow2"/>
    <dgm:cxn modelId="{5C61215F-B17C-4CC2-A1CC-D6189E1E5A01}" type="presParOf" srcId="{FB323D4F-60FB-4EE8-8D52-A7B0856ED194}" destId="{9E41D3AD-BA0E-4C79-9F19-92A632AB1E5F}" srcOrd="4" destOrd="0" presId="urn:microsoft.com/office/officeart/2005/8/layout/arrow2"/>
    <dgm:cxn modelId="{11950E84-99A2-4880-AC72-CEE226648413}" type="presParOf" srcId="{FB323D4F-60FB-4EE8-8D52-A7B0856ED194}" destId="{4C4171CF-7C33-49B1-8301-0CBB9AB5DF68}" srcOrd="5" destOrd="0" presId="urn:microsoft.com/office/officeart/2005/8/layout/arrow2"/>
    <dgm:cxn modelId="{D7550BC9-AF01-4585-8BAA-65BB9318FFC8}" type="presParOf" srcId="{FB323D4F-60FB-4EE8-8D52-A7B0856ED194}" destId="{CACA3EFF-DD30-4AEA-8F5A-F5864FB47B7D}" srcOrd="6" destOrd="0" presId="urn:microsoft.com/office/officeart/2005/8/layout/arrow2"/>
    <dgm:cxn modelId="{F5FF4022-7D84-415B-9439-EDC5F3DFEFD6}" type="presParOf" srcId="{FB323D4F-60FB-4EE8-8D52-A7B0856ED194}" destId="{A24B5CD4-9399-4736-AFB8-B40699A5759E}" srcOrd="7" destOrd="0" presId="urn:microsoft.com/office/officeart/2005/8/layout/arrow2"/>
    <dgm:cxn modelId="{CFFBE8C3-7B5A-4E7D-8308-FCF59132E54E}" type="presParOf" srcId="{FB323D4F-60FB-4EE8-8D52-A7B0856ED194}" destId="{E4A42445-E3B7-4756-905C-56BADA494E18}" srcOrd="8" destOrd="0" presId="urn:microsoft.com/office/officeart/2005/8/layout/arrow2"/>
    <dgm:cxn modelId="{8A3366BA-6128-45D6-9F0B-30DBBEFC77C3}" type="presParOf" srcId="{FB323D4F-60FB-4EE8-8D52-A7B0856ED194}" destId="{E6636F40-1F65-41E9-81CD-45CBD481259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3A32BE0-CB78-4CBA-AA29-3E09984305A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EA7E62E-8FB9-4E3F-B37F-185AEB0231EE}">
      <dgm:prSet phldrT="[テキスト]"/>
      <dgm:spPr/>
      <dgm:t>
        <a:bodyPr/>
        <a:lstStyle/>
        <a:p>
          <a:r>
            <a:rPr kumimoji="1" lang="en-US" altLang="ja-JP" dirty="0" smtClean="0">
              <a:latin typeface="AR Pゴシック体S" panose="020B0A00000000000000" pitchFamily="50" charset="-128"/>
              <a:ea typeface="AR Pゴシック体S" panose="020B0A00000000000000" pitchFamily="50" charset="-128"/>
            </a:rPr>
            <a:t>Bharat</a:t>
          </a:r>
          <a:endParaRPr kumimoji="1" lang="ja-JP" altLang="en-US" dirty="0">
            <a:latin typeface="AR Pゴシック体S" panose="020B0A00000000000000" pitchFamily="50" charset="-128"/>
            <a:ea typeface="AR Pゴシック体S" panose="020B0A00000000000000" pitchFamily="50" charset="-128"/>
          </a:endParaRPr>
        </a:p>
      </dgm:t>
    </dgm:pt>
    <dgm:pt modelId="{F13188E2-AB03-4815-8666-1E37EA4510E5}" type="parTrans" cxnId="{7547C026-C519-4539-B425-BACB257F24AA}">
      <dgm:prSet/>
      <dgm:spPr/>
      <dgm:t>
        <a:bodyPr/>
        <a:lstStyle/>
        <a:p>
          <a:endParaRPr kumimoji="1" lang="ja-JP" altLang="en-US"/>
        </a:p>
      </dgm:t>
    </dgm:pt>
    <dgm:pt modelId="{5EC4AA1E-F0F8-4ADA-8150-61C49153DD27}" type="sibTrans" cxnId="{7547C026-C519-4539-B425-BACB257F24A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  <dgm:extLst>
        <a:ext uri="{E40237B7-FDA0-4F09-8148-C483321AD2D9}">
          <dgm14:cNvPr xmlns:dgm14="http://schemas.microsoft.com/office/drawing/2010/diagram" id="0" name="" descr="https://encrypted-tbn3.gstatic.com/images?q=tbn:ANd9GcRX1GDTpAjjf7jTt891SSljrnmxJukQGWJGErj94tEQZBWTgJmTlQ">
            <a:hlinkClick xmlns:r="http://schemas.openxmlformats.org/officeDocument/2006/relationships" r:id="rId2"/>
          </dgm14:cNvPr>
        </a:ext>
      </dgm:extLst>
    </dgm:pt>
    <dgm:pt modelId="{7945633C-A3CA-4D7E-9915-5F85DC209DF3}" type="pres">
      <dgm:prSet presAssocID="{53A32BE0-CB78-4CBA-AA29-3E09984305AA}" presName="Name0" presStyleCnt="0">
        <dgm:presLayoutVars>
          <dgm:chMax val="7"/>
          <dgm:chPref val="7"/>
          <dgm:dir/>
        </dgm:presLayoutVars>
      </dgm:prSet>
      <dgm:spPr/>
    </dgm:pt>
    <dgm:pt modelId="{FEC3A340-2BB9-41F1-AF5D-4CD5BF6DC558}" type="pres">
      <dgm:prSet presAssocID="{53A32BE0-CB78-4CBA-AA29-3E09984305AA}" presName="Name1" presStyleCnt="0"/>
      <dgm:spPr/>
    </dgm:pt>
    <dgm:pt modelId="{9E5869F4-87AA-48F2-A801-3B6FC880CEB5}" type="pres">
      <dgm:prSet presAssocID="{5EC4AA1E-F0F8-4ADA-8150-61C49153DD27}" presName="picture_1" presStyleCnt="0"/>
      <dgm:spPr/>
    </dgm:pt>
    <dgm:pt modelId="{0503E0D4-ED38-4024-B9AF-F7A242A66BFC}" type="pres">
      <dgm:prSet presAssocID="{5EC4AA1E-F0F8-4ADA-8150-61C49153DD27}" presName="pictureRepeatNode" presStyleLbl="alignImgPlace1" presStyleIdx="0" presStyleCnt="1"/>
      <dgm:spPr/>
      <dgm:t>
        <a:bodyPr/>
        <a:lstStyle/>
        <a:p>
          <a:endParaRPr kumimoji="1" lang="ja-JP" altLang="en-US"/>
        </a:p>
      </dgm:t>
    </dgm:pt>
    <dgm:pt modelId="{DCD5A848-E9A4-4731-8168-2540E6F4CCF0}" type="pres">
      <dgm:prSet presAssocID="{5EA7E62E-8FB9-4E3F-B37F-185AEB0231E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7E8D5C7-1773-475D-9319-6EE77CDB26EB}" type="presOf" srcId="{5EC4AA1E-F0F8-4ADA-8150-61C49153DD27}" destId="{0503E0D4-ED38-4024-B9AF-F7A242A66BFC}" srcOrd="0" destOrd="0" presId="urn:microsoft.com/office/officeart/2008/layout/CircularPictureCallout"/>
    <dgm:cxn modelId="{698A3AFF-797A-4CCB-B6DF-CF20C1A818A2}" type="presOf" srcId="{53A32BE0-CB78-4CBA-AA29-3E09984305AA}" destId="{7945633C-A3CA-4D7E-9915-5F85DC209DF3}" srcOrd="0" destOrd="0" presId="urn:microsoft.com/office/officeart/2008/layout/CircularPictureCallout"/>
    <dgm:cxn modelId="{7547C026-C519-4539-B425-BACB257F24AA}" srcId="{53A32BE0-CB78-4CBA-AA29-3E09984305AA}" destId="{5EA7E62E-8FB9-4E3F-B37F-185AEB0231EE}" srcOrd="0" destOrd="0" parTransId="{F13188E2-AB03-4815-8666-1E37EA4510E5}" sibTransId="{5EC4AA1E-F0F8-4ADA-8150-61C49153DD27}"/>
    <dgm:cxn modelId="{F2798F96-33F5-4411-A97E-5EDAE2FCD4B4}" type="presOf" srcId="{5EA7E62E-8FB9-4E3F-B37F-185AEB0231EE}" destId="{DCD5A848-E9A4-4731-8168-2540E6F4CCF0}" srcOrd="0" destOrd="0" presId="urn:microsoft.com/office/officeart/2008/layout/CircularPictureCallout"/>
    <dgm:cxn modelId="{086E578C-E3C3-4FBF-9D3A-6FE8BEECB72B}" type="presParOf" srcId="{7945633C-A3CA-4D7E-9915-5F85DC209DF3}" destId="{FEC3A340-2BB9-41F1-AF5D-4CD5BF6DC558}" srcOrd="0" destOrd="0" presId="urn:microsoft.com/office/officeart/2008/layout/CircularPictureCallout"/>
    <dgm:cxn modelId="{E0167DD8-31D6-410A-928E-8CFAC121D997}" type="presParOf" srcId="{FEC3A340-2BB9-41F1-AF5D-4CD5BF6DC558}" destId="{9E5869F4-87AA-48F2-A801-3B6FC880CEB5}" srcOrd="0" destOrd="0" presId="urn:microsoft.com/office/officeart/2008/layout/CircularPictureCallout"/>
    <dgm:cxn modelId="{9EA944EB-C27F-4065-9319-2466C3771CAC}" type="presParOf" srcId="{9E5869F4-87AA-48F2-A801-3B6FC880CEB5}" destId="{0503E0D4-ED38-4024-B9AF-F7A242A66BFC}" srcOrd="0" destOrd="0" presId="urn:microsoft.com/office/officeart/2008/layout/CircularPictureCallout"/>
    <dgm:cxn modelId="{5B3880B9-5F44-4D2E-A548-9F22C365A4D0}" type="presParOf" srcId="{FEC3A340-2BB9-41F1-AF5D-4CD5BF6DC558}" destId="{DCD5A848-E9A4-4731-8168-2540E6F4CCF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1F59D32-EA3A-4670-ABD6-EBCDD22BD07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36F616A-841B-460F-887E-356AB0D7E042}">
      <dgm:prSet phldrT="[テキスト]" custT="1"/>
      <dgm:spPr/>
      <dgm:t>
        <a:bodyPr/>
        <a:lstStyle/>
        <a:p>
          <a:r>
            <a:rPr kumimoji="1" lang="en-US" altLang="ja-JP" sz="4800" dirty="0" smtClean="0">
              <a:latin typeface="AR Pゴシック体S" panose="020B0A00000000000000" pitchFamily="50" charset="-128"/>
              <a:ea typeface="AR Pゴシック体S" panose="020B0A00000000000000" pitchFamily="50" charset="-128"/>
            </a:rPr>
            <a:t>India</a:t>
          </a:r>
          <a:endParaRPr kumimoji="1" lang="ja-JP" altLang="en-US" sz="4800" dirty="0">
            <a:latin typeface="AR Pゴシック体S" panose="020B0A00000000000000" pitchFamily="50" charset="-128"/>
            <a:ea typeface="AR Pゴシック体S" panose="020B0A00000000000000" pitchFamily="50" charset="-128"/>
          </a:endParaRPr>
        </a:p>
      </dgm:t>
    </dgm:pt>
    <dgm:pt modelId="{C48968D4-38D6-43AE-AFF3-E092A2EA25D1}" type="parTrans" cxnId="{3AE21DB2-3429-4BDD-8E00-56D37B4E32A8}">
      <dgm:prSet/>
      <dgm:spPr/>
      <dgm:t>
        <a:bodyPr/>
        <a:lstStyle/>
        <a:p>
          <a:endParaRPr kumimoji="1" lang="ja-JP" altLang="en-US"/>
        </a:p>
      </dgm:t>
    </dgm:pt>
    <dgm:pt modelId="{30395719-96E8-4E88-AAC7-412D468EF070}" type="sibTrans" cxnId="{3AE21DB2-3429-4BDD-8E00-56D37B4E32A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  <dgm:extLst>
        <a:ext uri="{E40237B7-FDA0-4F09-8148-C483321AD2D9}">
          <dgm14:cNvPr xmlns:dgm14="http://schemas.microsoft.com/office/drawing/2010/diagram" id="0" name="" descr="http://i.indiafm.com/posters/movies/10/aisha/still2.jpg">
            <a:hlinkClick xmlns:r="http://schemas.openxmlformats.org/officeDocument/2006/relationships" r:id="rId2"/>
          </dgm14:cNvPr>
        </a:ext>
      </dgm:extLst>
    </dgm:pt>
    <dgm:pt modelId="{E4A10E4A-BC1F-4DA1-81AE-60226D8C1CE3}" type="pres">
      <dgm:prSet presAssocID="{21F59D32-EA3A-4670-ABD6-EBCDD22BD07D}" presName="Name0" presStyleCnt="0">
        <dgm:presLayoutVars>
          <dgm:chMax val="7"/>
          <dgm:chPref val="7"/>
          <dgm:dir/>
        </dgm:presLayoutVars>
      </dgm:prSet>
      <dgm:spPr/>
    </dgm:pt>
    <dgm:pt modelId="{727980B3-0998-45C3-9FE8-B4DF6E595737}" type="pres">
      <dgm:prSet presAssocID="{21F59D32-EA3A-4670-ABD6-EBCDD22BD07D}" presName="Name1" presStyleCnt="0"/>
      <dgm:spPr/>
    </dgm:pt>
    <dgm:pt modelId="{CB9EF3D7-B3B9-4CCA-918A-A5A589D3617B}" type="pres">
      <dgm:prSet presAssocID="{30395719-96E8-4E88-AAC7-412D468EF070}" presName="picture_1" presStyleCnt="0"/>
      <dgm:spPr/>
    </dgm:pt>
    <dgm:pt modelId="{4A227174-C945-4470-8FB2-1038E37B925D}" type="pres">
      <dgm:prSet presAssocID="{30395719-96E8-4E88-AAC7-412D468EF070}" presName="pictureRepeatNode" presStyleLbl="alignImgPlace1" presStyleIdx="0" presStyleCnt="1"/>
      <dgm:spPr/>
      <dgm:t>
        <a:bodyPr/>
        <a:lstStyle/>
        <a:p>
          <a:endParaRPr kumimoji="1" lang="ja-JP" altLang="en-US"/>
        </a:p>
      </dgm:t>
    </dgm:pt>
    <dgm:pt modelId="{02D77943-303B-485E-974A-6ABFC242F139}" type="pres">
      <dgm:prSet presAssocID="{636F616A-841B-460F-887E-356AB0D7E042}" presName="text_1" presStyleLbl="node1" presStyleIdx="0" presStyleCnt="0" custLinFactNeighborX="681" custLinFactNeighborY="628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55EFA80-267B-4924-A427-A9D8E83CE94F}" type="presOf" srcId="{636F616A-841B-460F-887E-356AB0D7E042}" destId="{02D77943-303B-485E-974A-6ABFC242F139}" srcOrd="0" destOrd="0" presId="urn:microsoft.com/office/officeart/2008/layout/CircularPictureCallout"/>
    <dgm:cxn modelId="{F5D36DD2-5B7F-4E48-A544-DCEC9D940585}" type="presOf" srcId="{30395719-96E8-4E88-AAC7-412D468EF070}" destId="{4A227174-C945-4470-8FB2-1038E37B925D}" srcOrd="0" destOrd="0" presId="urn:microsoft.com/office/officeart/2008/layout/CircularPictureCallout"/>
    <dgm:cxn modelId="{3AE21DB2-3429-4BDD-8E00-56D37B4E32A8}" srcId="{21F59D32-EA3A-4670-ABD6-EBCDD22BD07D}" destId="{636F616A-841B-460F-887E-356AB0D7E042}" srcOrd="0" destOrd="0" parTransId="{C48968D4-38D6-43AE-AFF3-E092A2EA25D1}" sibTransId="{30395719-96E8-4E88-AAC7-412D468EF070}"/>
    <dgm:cxn modelId="{15EDFAFE-A3B1-4105-98BD-416A159C5F25}" type="presOf" srcId="{21F59D32-EA3A-4670-ABD6-EBCDD22BD07D}" destId="{E4A10E4A-BC1F-4DA1-81AE-60226D8C1CE3}" srcOrd="0" destOrd="0" presId="urn:microsoft.com/office/officeart/2008/layout/CircularPictureCallout"/>
    <dgm:cxn modelId="{D182A4E9-EE19-439D-AC2F-526541518A46}" type="presParOf" srcId="{E4A10E4A-BC1F-4DA1-81AE-60226D8C1CE3}" destId="{727980B3-0998-45C3-9FE8-B4DF6E595737}" srcOrd="0" destOrd="0" presId="urn:microsoft.com/office/officeart/2008/layout/CircularPictureCallout"/>
    <dgm:cxn modelId="{78D8B739-2740-445D-A089-EB80066FC480}" type="presParOf" srcId="{727980B3-0998-45C3-9FE8-B4DF6E595737}" destId="{CB9EF3D7-B3B9-4CCA-918A-A5A589D3617B}" srcOrd="0" destOrd="0" presId="urn:microsoft.com/office/officeart/2008/layout/CircularPictureCallout"/>
    <dgm:cxn modelId="{24A6C7C0-B20C-4547-B932-9B6EA93E6249}" type="presParOf" srcId="{CB9EF3D7-B3B9-4CCA-918A-A5A589D3617B}" destId="{4A227174-C945-4470-8FB2-1038E37B925D}" srcOrd="0" destOrd="0" presId="urn:microsoft.com/office/officeart/2008/layout/CircularPictureCallout"/>
    <dgm:cxn modelId="{711C8C60-7935-4585-ACCC-C0172A1398BE}" type="presParOf" srcId="{727980B3-0998-45C3-9FE8-B4DF6E595737}" destId="{02D77943-303B-485E-974A-6ABFC242F1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E74D6D-979A-4244-9DB5-3868A3B0DD6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C67B99EE-BBD4-43FB-ADC8-680D16EB6BAE}">
      <dgm:prSet phldrT="[テキスト]"/>
      <dgm:spPr/>
      <dgm:t>
        <a:bodyPr/>
        <a:lstStyle/>
        <a:p>
          <a:r>
            <a:rPr lang="ja-JP" altLang="en-US" dirty="0" smtClean="0"/>
            <a:t>財閥企業が新しい映画プロダクション・配給会社を設立</a:t>
          </a:r>
          <a:endParaRPr kumimoji="1" lang="ja-JP" altLang="en-US" dirty="0"/>
        </a:p>
      </dgm:t>
    </dgm:pt>
    <dgm:pt modelId="{C3100064-A600-4BBA-B19F-36001F03BF36}" type="parTrans" cxnId="{46058766-23F0-4E65-B807-0542B5A061E0}">
      <dgm:prSet/>
      <dgm:spPr/>
      <dgm:t>
        <a:bodyPr/>
        <a:lstStyle/>
        <a:p>
          <a:endParaRPr kumimoji="1" lang="ja-JP" altLang="en-US"/>
        </a:p>
      </dgm:t>
    </dgm:pt>
    <dgm:pt modelId="{27AFD812-85F0-4A79-BFA8-CA09DEB38DBB}" type="sibTrans" cxnId="{46058766-23F0-4E65-B807-0542B5A061E0}">
      <dgm:prSet/>
      <dgm:spPr/>
      <dgm:t>
        <a:bodyPr/>
        <a:lstStyle/>
        <a:p>
          <a:endParaRPr kumimoji="1" lang="ja-JP" altLang="en-US"/>
        </a:p>
      </dgm:t>
    </dgm:pt>
    <dgm:pt modelId="{56877BB6-A139-4B95-93D4-1DBE7BA1A488}">
      <dgm:prSet phldrT="[テキスト]"/>
      <dgm:spPr/>
      <dgm:t>
        <a:bodyPr/>
        <a:lstStyle/>
        <a:p>
          <a:r>
            <a:rPr lang="ja-JP" altLang="en-US" dirty="0" smtClean="0"/>
            <a:t>ビルラー、リライアンス、ターターなど</a:t>
          </a:r>
          <a:endParaRPr kumimoji="1" lang="ja-JP" altLang="en-US" dirty="0"/>
        </a:p>
      </dgm:t>
    </dgm:pt>
    <dgm:pt modelId="{DADDF603-0FD8-42E3-9634-6C8DFED4DB17}" type="parTrans" cxnId="{415B9FAA-1BFA-4ABD-89D1-C969783293C8}">
      <dgm:prSet/>
      <dgm:spPr/>
      <dgm:t>
        <a:bodyPr/>
        <a:lstStyle/>
        <a:p>
          <a:endParaRPr kumimoji="1" lang="ja-JP" altLang="en-US"/>
        </a:p>
      </dgm:t>
    </dgm:pt>
    <dgm:pt modelId="{D299EBE8-34EB-4AC4-B8AE-910EA5C81B31}" type="sibTrans" cxnId="{415B9FAA-1BFA-4ABD-89D1-C969783293C8}">
      <dgm:prSet/>
      <dgm:spPr/>
      <dgm:t>
        <a:bodyPr/>
        <a:lstStyle/>
        <a:p>
          <a:endParaRPr kumimoji="1" lang="ja-JP" altLang="en-US"/>
        </a:p>
      </dgm:t>
    </dgm:pt>
    <dgm:pt modelId="{F1ADAC92-6B87-40D9-B7FD-53A7B8072F03}">
      <dgm:prSet phldrT="[テキスト]"/>
      <dgm:spPr/>
      <dgm:t>
        <a:bodyPr/>
        <a:lstStyle/>
        <a:p>
          <a:r>
            <a:rPr lang="ja-JP" altLang="en-US" dirty="0" smtClean="0">
              <a:latin typeface="+mn-ea"/>
            </a:rPr>
            <a:t>既存の映画プロダクションが上場、株式会社に</a:t>
          </a:r>
          <a:endParaRPr kumimoji="1" lang="ja-JP" altLang="en-US" dirty="0"/>
        </a:p>
      </dgm:t>
    </dgm:pt>
    <dgm:pt modelId="{725E4252-1574-401C-8943-96D2C62E274A}" type="parTrans" cxnId="{A861BFE5-5350-456A-AF13-4814B5CBF115}">
      <dgm:prSet/>
      <dgm:spPr/>
      <dgm:t>
        <a:bodyPr/>
        <a:lstStyle/>
        <a:p>
          <a:endParaRPr kumimoji="1" lang="ja-JP" altLang="en-US"/>
        </a:p>
      </dgm:t>
    </dgm:pt>
    <dgm:pt modelId="{59472319-96E7-4BDC-AC3B-83753AA3CB8F}" type="sibTrans" cxnId="{A861BFE5-5350-456A-AF13-4814B5CBF115}">
      <dgm:prSet/>
      <dgm:spPr/>
      <dgm:t>
        <a:bodyPr/>
        <a:lstStyle/>
        <a:p>
          <a:endParaRPr kumimoji="1" lang="ja-JP" altLang="en-US"/>
        </a:p>
      </dgm:t>
    </dgm:pt>
    <dgm:pt modelId="{E25FFE08-0DC8-43ED-8EDD-40FABC24AAAC}">
      <dgm:prSet phldrT="[テキスト]"/>
      <dgm:spPr/>
      <dgm:t>
        <a:bodyPr/>
        <a:lstStyle/>
        <a:p>
          <a:r>
            <a:rPr lang="ja-JP" altLang="en-US" dirty="0" smtClean="0">
              <a:latin typeface="+mn-ea"/>
            </a:rPr>
            <a:t>ムクター・アーツやシュリンガール・シネマなど</a:t>
          </a:r>
          <a:endParaRPr kumimoji="1" lang="ja-JP" altLang="en-US" dirty="0"/>
        </a:p>
      </dgm:t>
    </dgm:pt>
    <dgm:pt modelId="{33FF39BC-1F66-4A99-98F7-5BC0FB865A07}" type="parTrans" cxnId="{594A7F04-4861-4739-A461-8DA2F2B8B40E}">
      <dgm:prSet/>
      <dgm:spPr/>
      <dgm:t>
        <a:bodyPr/>
        <a:lstStyle/>
        <a:p>
          <a:endParaRPr kumimoji="1" lang="ja-JP" altLang="en-US"/>
        </a:p>
      </dgm:t>
    </dgm:pt>
    <dgm:pt modelId="{2AFEDF33-FA67-49F0-A7FC-3D9FCDD62E8C}" type="sibTrans" cxnId="{594A7F04-4861-4739-A461-8DA2F2B8B40E}">
      <dgm:prSet/>
      <dgm:spPr/>
      <dgm:t>
        <a:bodyPr/>
        <a:lstStyle/>
        <a:p>
          <a:endParaRPr kumimoji="1" lang="ja-JP" altLang="en-US"/>
        </a:p>
      </dgm:t>
    </dgm:pt>
    <dgm:pt modelId="{3D3D5025-3A5C-41C3-98F1-896728321F63}">
      <dgm:prSet/>
      <dgm:spPr/>
      <dgm:t>
        <a:bodyPr/>
        <a:lstStyle/>
        <a:p>
          <a:r>
            <a:rPr lang="ja-JP" altLang="en-US" dirty="0" smtClean="0"/>
            <a:t>テレビ番組会社が映画制作・配給に進出</a:t>
          </a:r>
          <a:endParaRPr lang="ja-JP" altLang="en-US" dirty="0"/>
        </a:p>
      </dgm:t>
    </dgm:pt>
    <dgm:pt modelId="{9D6D8A3E-B28A-47B7-B32C-E27107A39C4E}" type="parTrans" cxnId="{70CD6C38-9929-48D4-BD96-C0FEA6EB76B6}">
      <dgm:prSet/>
      <dgm:spPr/>
      <dgm:t>
        <a:bodyPr/>
        <a:lstStyle/>
        <a:p>
          <a:endParaRPr kumimoji="1" lang="ja-JP" altLang="en-US"/>
        </a:p>
      </dgm:t>
    </dgm:pt>
    <dgm:pt modelId="{27F31D4C-AEA4-4F05-9932-33E287586A95}" type="sibTrans" cxnId="{70CD6C38-9929-48D4-BD96-C0FEA6EB76B6}">
      <dgm:prSet/>
      <dgm:spPr/>
      <dgm:t>
        <a:bodyPr/>
        <a:lstStyle/>
        <a:p>
          <a:endParaRPr kumimoji="1" lang="ja-JP" altLang="en-US"/>
        </a:p>
      </dgm:t>
    </dgm:pt>
    <dgm:pt modelId="{1C24D1C2-7C3A-44D7-A7B3-3DA68050034D}">
      <dgm:prSet/>
      <dgm:spPr/>
      <dgm:t>
        <a:bodyPr/>
        <a:lstStyle/>
        <a:p>
          <a:r>
            <a:rPr lang="en-US" altLang="ja-JP" b="1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UTV</a:t>
          </a:r>
          <a:r>
            <a:rPr lang="ja-JP" altLang="en-US" b="1" dirty="0" err="1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、</a:t>
          </a:r>
          <a:r>
            <a:rPr lang="en-US" altLang="ja-JP" dirty="0" smtClean="0"/>
            <a:t> </a:t>
          </a:r>
          <a:r>
            <a:rPr lang="en-US" altLang="ja-JP" b="1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Zee</a:t>
          </a:r>
          <a:r>
            <a:rPr lang="ja-JP" altLang="en-US" dirty="0" err="1" smtClean="0"/>
            <a:t>、</a:t>
          </a:r>
          <a:r>
            <a:rPr lang="ja-JP" altLang="en-US" dirty="0" smtClean="0"/>
            <a:t>バーラージーなど</a:t>
          </a:r>
          <a:endParaRPr lang="ja-JP" altLang="en-US" dirty="0"/>
        </a:p>
      </dgm:t>
    </dgm:pt>
    <dgm:pt modelId="{6647A653-4082-4D9A-BE56-58F1EC7585DE}" type="parTrans" cxnId="{6725127B-2603-4F52-8EC5-AE7956206765}">
      <dgm:prSet/>
      <dgm:spPr/>
      <dgm:t>
        <a:bodyPr/>
        <a:lstStyle/>
        <a:p>
          <a:endParaRPr kumimoji="1" lang="ja-JP" altLang="en-US"/>
        </a:p>
      </dgm:t>
    </dgm:pt>
    <dgm:pt modelId="{06BF02C9-1873-43AF-BAFC-27F016369E20}" type="sibTrans" cxnId="{6725127B-2603-4F52-8EC5-AE7956206765}">
      <dgm:prSet/>
      <dgm:spPr/>
      <dgm:t>
        <a:bodyPr/>
        <a:lstStyle/>
        <a:p>
          <a:endParaRPr kumimoji="1" lang="ja-JP" altLang="en-US"/>
        </a:p>
      </dgm:t>
    </dgm:pt>
    <dgm:pt modelId="{35AEB0DB-EBD4-4607-A8FB-C482BD03D911}" type="pres">
      <dgm:prSet presAssocID="{18E74D6D-979A-4244-9DB5-3868A3B0DD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A460D1F-BCCC-49E6-BFB7-0366DEB4F11F}" type="pres">
      <dgm:prSet presAssocID="{C67B99EE-BBD4-43FB-ADC8-680D16EB6B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5F71344-7B2D-4888-8677-B7514C9E9E1E}" type="pres">
      <dgm:prSet presAssocID="{C67B99EE-BBD4-43FB-ADC8-680D16EB6BA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6000C5A-1337-49B9-BB4B-AD4D21FE6821}" type="pres">
      <dgm:prSet presAssocID="{F1ADAC92-6B87-40D9-B7FD-53A7B8072F0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602382-F99F-4F9F-91BD-C7AB68E58E99}" type="pres">
      <dgm:prSet presAssocID="{F1ADAC92-6B87-40D9-B7FD-53A7B8072F03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69763D5-39C5-4CB0-B0E1-704B8A859A42}" type="pres">
      <dgm:prSet presAssocID="{3D3D5025-3A5C-41C3-98F1-896728321F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B6EBF16-021E-4947-AFA5-AD928ABC4E6B}" type="pres">
      <dgm:prSet presAssocID="{3D3D5025-3A5C-41C3-98F1-896728321F6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725127B-2603-4F52-8EC5-AE7956206765}" srcId="{3D3D5025-3A5C-41C3-98F1-896728321F63}" destId="{1C24D1C2-7C3A-44D7-A7B3-3DA68050034D}" srcOrd="0" destOrd="0" parTransId="{6647A653-4082-4D9A-BE56-58F1EC7585DE}" sibTransId="{06BF02C9-1873-43AF-BAFC-27F016369E20}"/>
    <dgm:cxn modelId="{70CD6C38-9929-48D4-BD96-C0FEA6EB76B6}" srcId="{18E74D6D-979A-4244-9DB5-3868A3B0DD65}" destId="{3D3D5025-3A5C-41C3-98F1-896728321F63}" srcOrd="2" destOrd="0" parTransId="{9D6D8A3E-B28A-47B7-B32C-E27107A39C4E}" sibTransId="{27F31D4C-AEA4-4F05-9932-33E287586A95}"/>
    <dgm:cxn modelId="{594A7F04-4861-4739-A461-8DA2F2B8B40E}" srcId="{F1ADAC92-6B87-40D9-B7FD-53A7B8072F03}" destId="{E25FFE08-0DC8-43ED-8EDD-40FABC24AAAC}" srcOrd="0" destOrd="0" parTransId="{33FF39BC-1F66-4A99-98F7-5BC0FB865A07}" sibTransId="{2AFEDF33-FA67-49F0-A7FC-3D9FCDD62E8C}"/>
    <dgm:cxn modelId="{7D7FDC87-5BDA-4AB7-B7D5-3F1E86BCFE56}" type="presOf" srcId="{E25FFE08-0DC8-43ED-8EDD-40FABC24AAAC}" destId="{C3602382-F99F-4F9F-91BD-C7AB68E58E99}" srcOrd="0" destOrd="0" presId="urn:microsoft.com/office/officeart/2005/8/layout/vList2"/>
    <dgm:cxn modelId="{0331C96E-9960-4F88-B281-ECCC0AE5D555}" type="presOf" srcId="{1C24D1C2-7C3A-44D7-A7B3-3DA68050034D}" destId="{3B6EBF16-021E-4947-AFA5-AD928ABC4E6B}" srcOrd="0" destOrd="0" presId="urn:microsoft.com/office/officeart/2005/8/layout/vList2"/>
    <dgm:cxn modelId="{A861BFE5-5350-456A-AF13-4814B5CBF115}" srcId="{18E74D6D-979A-4244-9DB5-3868A3B0DD65}" destId="{F1ADAC92-6B87-40D9-B7FD-53A7B8072F03}" srcOrd="1" destOrd="0" parTransId="{725E4252-1574-401C-8943-96D2C62E274A}" sibTransId="{59472319-96E7-4BDC-AC3B-83753AA3CB8F}"/>
    <dgm:cxn modelId="{44DAC73D-BB50-49CF-A7AE-7E52ADA7405B}" type="presOf" srcId="{3D3D5025-3A5C-41C3-98F1-896728321F63}" destId="{369763D5-39C5-4CB0-B0E1-704B8A859A42}" srcOrd="0" destOrd="0" presId="urn:microsoft.com/office/officeart/2005/8/layout/vList2"/>
    <dgm:cxn modelId="{415B9FAA-1BFA-4ABD-89D1-C969783293C8}" srcId="{C67B99EE-BBD4-43FB-ADC8-680D16EB6BAE}" destId="{56877BB6-A139-4B95-93D4-1DBE7BA1A488}" srcOrd="0" destOrd="0" parTransId="{DADDF603-0FD8-42E3-9634-6C8DFED4DB17}" sibTransId="{D299EBE8-34EB-4AC4-B8AE-910EA5C81B31}"/>
    <dgm:cxn modelId="{9704C12A-4DDC-4CF1-B34F-3ED6935C3388}" type="presOf" srcId="{18E74D6D-979A-4244-9DB5-3868A3B0DD65}" destId="{35AEB0DB-EBD4-4607-A8FB-C482BD03D911}" srcOrd="0" destOrd="0" presId="urn:microsoft.com/office/officeart/2005/8/layout/vList2"/>
    <dgm:cxn modelId="{2A32186F-08E0-4E1B-AC24-47AAE9E16080}" type="presOf" srcId="{F1ADAC92-6B87-40D9-B7FD-53A7B8072F03}" destId="{F6000C5A-1337-49B9-BB4B-AD4D21FE6821}" srcOrd="0" destOrd="0" presId="urn:microsoft.com/office/officeart/2005/8/layout/vList2"/>
    <dgm:cxn modelId="{6102F066-3DC6-48A5-95BA-168C13C31820}" type="presOf" srcId="{C67B99EE-BBD4-43FB-ADC8-680D16EB6BAE}" destId="{2A460D1F-BCCC-49E6-BFB7-0366DEB4F11F}" srcOrd="0" destOrd="0" presId="urn:microsoft.com/office/officeart/2005/8/layout/vList2"/>
    <dgm:cxn modelId="{46058766-23F0-4E65-B807-0542B5A061E0}" srcId="{18E74D6D-979A-4244-9DB5-3868A3B0DD65}" destId="{C67B99EE-BBD4-43FB-ADC8-680D16EB6BAE}" srcOrd="0" destOrd="0" parTransId="{C3100064-A600-4BBA-B19F-36001F03BF36}" sibTransId="{27AFD812-85F0-4A79-BFA8-CA09DEB38DBB}"/>
    <dgm:cxn modelId="{2569D66F-9F72-4FD1-BA07-639821085BF2}" type="presOf" srcId="{56877BB6-A139-4B95-93D4-1DBE7BA1A488}" destId="{45F71344-7B2D-4888-8677-B7514C9E9E1E}" srcOrd="0" destOrd="0" presId="urn:microsoft.com/office/officeart/2005/8/layout/vList2"/>
    <dgm:cxn modelId="{3008E9CE-A0DA-4EF6-9235-3859EFD4A59C}" type="presParOf" srcId="{35AEB0DB-EBD4-4607-A8FB-C482BD03D911}" destId="{2A460D1F-BCCC-49E6-BFB7-0366DEB4F11F}" srcOrd="0" destOrd="0" presId="urn:microsoft.com/office/officeart/2005/8/layout/vList2"/>
    <dgm:cxn modelId="{CAEF7D10-CFE1-4DDF-A986-56DD96299DC2}" type="presParOf" srcId="{35AEB0DB-EBD4-4607-A8FB-C482BD03D911}" destId="{45F71344-7B2D-4888-8677-B7514C9E9E1E}" srcOrd="1" destOrd="0" presId="urn:microsoft.com/office/officeart/2005/8/layout/vList2"/>
    <dgm:cxn modelId="{C4A94C86-D77B-4D75-8195-B34B3F2E62BC}" type="presParOf" srcId="{35AEB0DB-EBD4-4607-A8FB-C482BD03D911}" destId="{F6000C5A-1337-49B9-BB4B-AD4D21FE6821}" srcOrd="2" destOrd="0" presId="urn:microsoft.com/office/officeart/2005/8/layout/vList2"/>
    <dgm:cxn modelId="{0CBF95D7-73F7-4B44-A2EB-7083CFB854E3}" type="presParOf" srcId="{35AEB0DB-EBD4-4607-A8FB-C482BD03D911}" destId="{C3602382-F99F-4F9F-91BD-C7AB68E58E99}" srcOrd="3" destOrd="0" presId="urn:microsoft.com/office/officeart/2005/8/layout/vList2"/>
    <dgm:cxn modelId="{2497D914-CF92-48D8-893D-F6C480B530C5}" type="presParOf" srcId="{35AEB0DB-EBD4-4607-A8FB-C482BD03D911}" destId="{369763D5-39C5-4CB0-B0E1-704B8A859A42}" srcOrd="4" destOrd="0" presId="urn:microsoft.com/office/officeart/2005/8/layout/vList2"/>
    <dgm:cxn modelId="{39247B22-C110-40AF-9146-8D7452D54A38}" type="presParOf" srcId="{35AEB0DB-EBD4-4607-A8FB-C482BD03D911}" destId="{3B6EBF16-021E-4947-AFA5-AD928ABC4E6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9D0404B3-F7F9-42D6-86E8-83E4A51A1A03}" type="presOf" srcId="{34F203C6-3CA1-4004-BE0C-8C1F32A07A6F}" destId="{31ED9DFF-B352-42D0-BEE2-E587B1809A41}" srcOrd="0" destOrd="0" presId="urn:microsoft.com/office/officeart/2005/8/layout/hChevron3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EBF965C2-B2C9-4F08-B052-6067ACCF5BFB}" type="presOf" srcId="{1394351B-B94C-4EE5-92FD-36E42C11F06A}" destId="{60ED8B71-9644-491F-BABC-1BA84238D20D}" srcOrd="0" destOrd="0" presId="urn:microsoft.com/office/officeart/2005/8/layout/hChevron3"/>
    <dgm:cxn modelId="{9DC0C77B-1DB7-4BD2-B2A9-F1A371D89A4F}" type="presOf" srcId="{75801055-63B9-4BE7-A07B-43E4DEFDD841}" destId="{492EC83A-BA9D-432B-820E-8339357D0BEC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B646A53F-31DB-4641-8D51-29788848944E}" type="presOf" srcId="{A46222DC-2230-4D6D-933A-100C4550CCEE}" destId="{551E2D42-5F94-4F1B-8AAB-3F3B3FBB6D03}" srcOrd="0" destOrd="0" presId="urn:microsoft.com/office/officeart/2005/8/layout/hChevron3"/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2AFC4AE7-1666-4115-92B3-A75EDC3A84B6}" type="presOf" srcId="{32963CC3-46C3-4341-A126-EC534F31BB0F}" destId="{571B5908-7C6E-4269-A2B3-A7A570E75DEC}" srcOrd="0" destOrd="0" presId="urn:microsoft.com/office/officeart/2005/8/layout/hChevron3"/>
    <dgm:cxn modelId="{E8B619AF-0F77-4809-AF6D-E287B772E049}" type="presOf" srcId="{B02FF012-FF2F-4B1B-9217-A8ECB0B2292A}" destId="{0B6EEFBA-A3A0-4662-9A5A-A7FA464A60B1}" srcOrd="0" destOrd="0" presId="urn:microsoft.com/office/officeart/2005/8/layout/hChevron3"/>
    <dgm:cxn modelId="{FDC4EC85-22AA-4549-AA19-BA3752DB2092}" type="presParOf" srcId="{551E2D42-5F94-4F1B-8AAB-3F3B3FBB6D03}" destId="{31ED9DFF-B352-42D0-BEE2-E587B1809A41}" srcOrd="0" destOrd="0" presId="urn:microsoft.com/office/officeart/2005/8/layout/hChevron3"/>
    <dgm:cxn modelId="{F1764255-DF1D-4D8C-9A72-7C8DAAA267DD}" type="presParOf" srcId="{551E2D42-5F94-4F1B-8AAB-3F3B3FBB6D03}" destId="{2B03A836-45E3-4EBD-BF7C-972BF9C6FAC4}" srcOrd="1" destOrd="0" presId="urn:microsoft.com/office/officeart/2005/8/layout/hChevron3"/>
    <dgm:cxn modelId="{78982A14-BF1A-4D80-811F-66450DBA17BB}" type="presParOf" srcId="{551E2D42-5F94-4F1B-8AAB-3F3B3FBB6D03}" destId="{0B6EEFBA-A3A0-4662-9A5A-A7FA464A60B1}" srcOrd="2" destOrd="0" presId="urn:microsoft.com/office/officeart/2005/8/layout/hChevron3"/>
    <dgm:cxn modelId="{2E3A6819-C173-4971-8D68-E7088EDEB416}" type="presParOf" srcId="{551E2D42-5F94-4F1B-8AAB-3F3B3FBB6D03}" destId="{75612790-CACE-4FA0-97E9-A0CC24F34E17}" srcOrd="3" destOrd="0" presId="urn:microsoft.com/office/officeart/2005/8/layout/hChevron3"/>
    <dgm:cxn modelId="{9E2668B9-4FDA-4520-9DC3-44FB58FD68FD}" type="presParOf" srcId="{551E2D42-5F94-4F1B-8AAB-3F3B3FBB6D03}" destId="{571B5908-7C6E-4269-A2B3-A7A570E75DEC}" srcOrd="4" destOrd="0" presId="urn:microsoft.com/office/officeart/2005/8/layout/hChevron3"/>
    <dgm:cxn modelId="{1A87A1F7-63BE-4D6B-B22D-F8AD636EC9A8}" type="presParOf" srcId="{551E2D42-5F94-4F1B-8AAB-3F3B3FBB6D03}" destId="{28B20D60-995C-4575-8B05-CB1F1326BCCB}" srcOrd="5" destOrd="0" presId="urn:microsoft.com/office/officeart/2005/8/layout/hChevron3"/>
    <dgm:cxn modelId="{3EDCFF78-9592-4008-BE39-6C89FC7479C0}" type="presParOf" srcId="{551E2D42-5F94-4F1B-8AAB-3F3B3FBB6D03}" destId="{60ED8B71-9644-491F-BABC-1BA84238D20D}" srcOrd="6" destOrd="0" presId="urn:microsoft.com/office/officeart/2005/8/layout/hChevron3"/>
    <dgm:cxn modelId="{DDE5D86F-C2C7-4A5D-8EC6-939ED6BC3E61}" type="presParOf" srcId="{551E2D42-5F94-4F1B-8AAB-3F3B3FBB6D03}" destId="{577217F4-7E12-4C9C-93E7-508C48AC0B86}" srcOrd="7" destOrd="0" presId="urn:microsoft.com/office/officeart/2005/8/layout/hChevron3"/>
    <dgm:cxn modelId="{FA2F1965-4D0E-40E7-A55F-01BD7FA031AB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79F48AB6-77DE-4392-8187-0F5CE5BDAAA1}" type="presOf" srcId="{75801055-63B9-4BE7-A07B-43E4DEFDD841}" destId="{492EC83A-BA9D-432B-820E-8339357D0BEC}" srcOrd="0" destOrd="0" presId="urn:microsoft.com/office/officeart/2005/8/layout/hChevron3"/>
    <dgm:cxn modelId="{8DD67C56-4B24-4EAB-9F16-FBFBF122488C}" type="presOf" srcId="{B02FF012-FF2F-4B1B-9217-A8ECB0B2292A}" destId="{0B6EEFBA-A3A0-4662-9A5A-A7FA464A60B1}" srcOrd="0" destOrd="0" presId="urn:microsoft.com/office/officeart/2005/8/layout/hChevron3"/>
    <dgm:cxn modelId="{EE07D4C3-7959-4A1A-84A0-B07A22F82920}" type="presOf" srcId="{32963CC3-46C3-4341-A126-EC534F31BB0F}" destId="{571B5908-7C6E-4269-A2B3-A7A570E75DEC}" srcOrd="0" destOrd="0" presId="urn:microsoft.com/office/officeart/2005/8/layout/hChevron3"/>
    <dgm:cxn modelId="{C8ED69D1-981A-457F-881B-38564910417C}" type="presOf" srcId="{1394351B-B94C-4EE5-92FD-36E42C11F06A}" destId="{60ED8B71-9644-491F-BABC-1BA84238D20D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C7DFAA25-6C76-4460-B0E4-D3BD21E5428A}" type="presOf" srcId="{34F203C6-3CA1-4004-BE0C-8C1F32A07A6F}" destId="{31ED9DFF-B352-42D0-BEE2-E587B1809A41}" srcOrd="0" destOrd="0" presId="urn:microsoft.com/office/officeart/2005/8/layout/hChevron3"/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3D7974A0-AEDB-4FE8-A97B-F71CC540414F}" type="presOf" srcId="{A46222DC-2230-4D6D-933A-100C4550CCEE}" destId="{551E2D42-5F94-4F1B-8AAB-3F3B3FBB6D03}" srcOrd="0" destOrd="0" presId="urn:microsoft.com/office/officeart/2005/8/layout/hChevron3"/>
    <dgm:cxn modelId="{BE8C55B3-3468-4FB1-88F0-6B371D0DB987}" type="presParOf" srcId="{551E2D42-5F94-4F1B-8AAB-3F3B3FBB6D03}" destId="{31ED9DFF-B352-42D0-BEE2-E587B1809A41}" srcOrd="0" destOrd="0" presId="urn:microsoft.com/office/officeart/2005/8/layout/hChevron3"/>
    <dgm:cxn modelId="{CAB6F724-F06B-4033-8203-0ED7493D31E6}" type="presParOf" srcId="{551E2D42-5F94-4F1B-8AAB-3F3B3FBB6D03}" destId="{2B03A836-45E3-4EBD-BF7C-972BF9C6FAC4}" srcOrd="1" destOrd="0" presId="urn:microsoft.com/office/officeart/2005/8/layout/hChevron3"/>
    <dgm:cxn modelId="{662D4CFB-21CB-4F70-B15E-32A1CB839F28}" type="presParOf" srcId="{551E2D42-5F94-4F1B-8AAB-3F3B3FBB6D03}" destId="{0B6EEFBA-A3A0-4662-9A5A-A7FA464A60B1}" srcOrd="2" destOrd="0" presId="urn:microsoft.com/office/officeart/2005/8/layout/hChevron3"/>
    <dgm:cxn modelId="{2C5ED5D2-B620-4C7F-972F-A40F1DFB445C}" type="presParOf" srcId="{551E2D42-5F94-4F1B-8AAB-3F3B3FBB6D03}" destId="{75612790-CACE-4FA0-97E9-A0CC24F34E17}" srcOrd="3" destOrd="0" presId="urn:microsoft.com/office/officeart/2005/8/layout/hChevron3"/>
    <dgm:cxn modelId="{7CC8610A-E94B-43BB-81FA-C92367F3743E}" type="presParOf" srcId="{551E2D42-5F94-4F1B-8AAB-3F3B3FBB6D03}" destId="{571B5908-7C6E-4269-A2B3-A7A570E75DEC}" srcOrd="4" destOrd="0" presId="urn:microsoft.com/office/officeart/2005/8/layout/hChevron3"/>
    <dgm:cxn modelId="{01A9B211-2998-43AD-A3C0-8DC17A52B71C}" type="presParOf" srcId="{551E2D42-5F94-4F1B-8AAB-3F3B3FBB6D03}" destId="{28B20D60-995C-4575-8B05-CB1F1326BCCB}" srcOrd="5" destOrd="0" presId="urn:microsoft.com/office/officeart/2005/8/layout/hChevron3"/>
    <dgm:cxn modelId="{5EA16DA0-59AF-42D1-8398-EDE755DFECC7}" type="presParOf" srcId="{551E2D42-5F94-4F1B-8AAB-3F3B3FBB6D03}" destId="{60ED8B71-9644-491F-BABC-1BA84238D20D}" srcOrd="6" destOrd="0" presId="urn:microsoft.com/office/officeart/2005/8/layout/hChevron3"/>
    <dgm:cxn modelId="{1A1F6994-6726-4BCC-892D-CE0D7825D19C}" type="presParOf" srcId="{551E2D42-5F94-4F1B-8AAB-3F3B3FBB6D03}" destId="{577217F4-7E12-4C9C-93E7-508C48AC0B86}" srcOrd="7" destOrd="0" presId="urn:microsoft.com/office/officeart/2005/8/layout/hChevron3"/>
    <dgm:cxn modelId="{A8EEC1BB-8682-48EE-A40E-1D77E210283A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A0584907-6CED-45D1-8C39-28C5A0C5F7B1}" type="presOf" srcId="{A46222DC-2230-4D6D-933A-100C4550CCEE}" destId="{551E2D42-5F94-4F1B-8AAB-3F3B3FBB6D03}" srcOrd="0" destOrd="0" presId="urn:microsoft.com/office/officeart/2005/8/layout/hChevron3"/>
    <dgm:cxn modelId="{C235D9F1-D8BA-46FD-9DCE-567DDBCA13A6}" type="presOf" srcId="{1394351B-B94C-4EE5-92FD-36E42C11F06A}" destId="{60ED8B71-9644-491F-BABC-1BA84238D20D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AD00304F-BE00-442E-B347-E82846719643}" type="presOf" srcId="{34F203C6-3CA1-4004-BE0C-8C1F32A07A6F}" destId="{31ED9DFF-B352-42D0-BEE2-E587B1809A41}" srcOrd="0" destOrd="0" presId="urn:microsoft.com/office/officeart/2005/8/layout/hChevron3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4F2E3F26-B1E0-46F8-A556-7201CFD25E45}" type="presOf" srcId="{32963CC3-46C3-4341-A126-EC534F31BB0F}" destId="{571B5908-7C6E-4269-A2B3-A7A570E75DEC}" srcOrd="0" destOrd="0" presId="urn:microsoft.com/office/officeart/2005/8/layout/hChevron3"/>
    <dgm:cxn modelId="{69AF997F-068C-4131-B76C-1B06BC54BD14}" type="presOf" srcId="{B02FF012-FF2F-4B1B-9217-A8ECB0B2292A}" destId="{0B6EEFBA-A3A0-4662-9A5A-A7FA464A60B1}" srcOrd="0" destOrd="0" presId="urn:microsoft.com/office/officeart/2005/8/layout/hChevron3"/>
    <dgm:cxn modelId="{B4AE48EB-3B93-4B40-8FCB-8FA881064601}" type="presOf" srcId="{75801055-63B9-4BE7-A07B-43E4DEFDD841}" destId="{492EC83A-BA9D-432B-820E-8339357D0BEC}" srcOrd="0" destOrd="0" presId="urn:microsoft.com/office/officeart/2005/8/layout/hChevron3"/>
    <dgm:cxn modelId="{2A820FD6-E976-465B-AD22-9C1C8016B0A2}" type="presParOf" srcId="{551E2D42-5F94-4F1B-8AAB-3F3B3FBB6D03}" destId="{31ED9DFF-B352-42D0-BEE2-E587B1809A41}" srcOrd="0" destOrd="0" presId="urn:microsoft.com/office/officeart/2005/8/layout/hChevron3"/>
    <dgm:cxn modelId="{B8937B2D-F771-41F8-902E-0AC0DF1B4A5D}" type="presParOf" srcId="{551E2D42-5F94-4F1B-8AAB-3F3B3FBB6D03}" destId="{2B03A836-45E3-4EBD-BF7C-972BF9C6FAC4}" srcOrd="1" destOrd="0" presId="urn:microsoft.com/office/officeart/2005/8/layout/hChevron3"/>
    <dgm:cxn modelId="{DB1F1FD1-5418-4462-BB12-712A7605E449}" type="presParOf" srcId="{551E2D42-5F94-4F1B-8AAB-3F3B3FBB6D03}" destId="{0B6EEFBA-A3A0-4662-9A5A-A7FA464A60B1}" srcOrd="2" destOrd="0" presId="urn:microsoft.com/office/officeart/2005/8/layout/hChevron3"/>
    <dgm:cxn modelId="{50CFBCC5-83DB-41BB-B25E-5D4BF5D5601F}" type="presParOf" srcId="{551E2D42-5F94-4F1B-8AAB-3F3B3FBB6D03}" destId="{75612790-CACE-4FA0-97E9-A0CC24F34E17}" srcOrd="3" destOrd="0" presId="urn:microsoft.com/office/officeart/2005/8/layout/hChevron3"/>
    <dgm:cxn modelId="{46FE0AB3-AB1C-4021-B87F-FC7244C0242E}" type="presParOf" srcId="{551E2D42-5F94-4F1B-8AAB-3F3B3FBB6D03}" destId="{571B5908-7C6E-4269-A2B3-A7A570E75DEC}" srcOrd="4" destOrd="0" presId="urn:microsoft.com/office/officeart/2005/8/layout/hChevron3"/>
    <dgm:cxn modelId="{82B2C16B-3EB6-4D0E-B64A-06A3891BDF51}" type="presParOf" srcId="{551E2D42-5F94-4F1B-8AAB-3F3B3FBB6D03}" destId="{28B20D60-995C-4575-8B05-CB1F1326BCCB}" srcOrd="5" destOrd="0" presId="urn:microsoft.com/office/officeart/2005/8/layout/hChevron3"/>
    <dgm:cxn modelId="{B0338C7D-A408-4181-9793-CEB1D04A5FF1}" type="presParOf" srcId="{551E2D42-5F94-4F1B-8AAB-3F3B3FBB6D03}" destId="{60ED8B71-9644-491F-BABC-1BA84238D20D}" srcOrd="6" destOrd="0" presId="urn:microsoft.com/office/officeart/2005/8/layout/hChevron3"/>
    <dgm:cxn modelId="{DDDF2D31-7242-4DD8-9778-B81DC3046144}" type="presParOf" srcId="{551E2D42-5F94-4F1B-8AAB-3F3B3FBB6D03}" destId="{577217F4-7E12-4C9C-93E7-508C48AC0B86}" srcOrd="7" destOrd="0" presId="urn:microsoft.com/office/officeart/2005/8/layout/hChevron3"/>
    <dgm:cxn modelId="{ADE82AC2-7F4F-41DA-9398-C17143C12967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BD6A8D4E-82D0-44D6-93E4-9B8B07979F75}" type="presOf" srcId="{1394351B-B94C-4EE5-92FD-36E42C11F06A}" destId="{60ED8B71-9644-491F-BABC-1BA84238D20D}" srcOrd="0" destOrd="0" presId="urn:microsoft.com/office/officeart/2005/8/layout/hChevron3"/>
    <dgm:cxn modelId="{E179F725-C469-425E-8FA7-CADA3AC6CA54}" type="presOf" srcId="{34F203C6-3CA1-4004-BE0C-8C1F32A07A6F}" destId="{31ED9DFF-B352-42D0-BEE2-E587B1809A41}" srcOrd="0" destOrd="0" presId="urn:microsoft.com/office/officeart/2005/8/layout/hChevron3"/>
    <dgm:cxn modelId="{C08AEA5D-E3FD-4FBD-B133-4C1AA5149F43}" type="presOf" srcId="{B02FF012-FF2F-4B1B-9217-A8ECB0B2292A}" destId="{0B6EEFBA-A3A0-4662-9A5A-A7FA464A60B1}" srcOrd="0" destOrd="0" presId="urn:microsoft.com/office/officeart/2005/8/layout/hChevron3"/>
    <dgm:cxn modelId="{4C251808-DBF1-4D49-8BC0-97158C32F3CB}" type="presOf" srcId="{A46222DC-2230-4D6D-933A-100C4550CCEE}" destId="{551E2D42-5F94-4F1B-8AAB-3F3B3FBB6D03}" srcOrd="0" destOrd="0" presId="urn:microsoft.com/office/officeart/2005/8/layout/hChevron3"/>
    <dgm:cxn modelId="{B03058AA-F1A3-4419-AAB5-2FA2EC3D3BEA}" type="presOf" srcId="{75801055-63B9-4BE7-A07B-43E4DEFDD841}" destId="{492EC83A-BA9D-432B-820E-8339357D0BEC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0895F72C-AE1F-423F-801D-111B24B97DA2}" type="presOf" srcId="{32963CC3-46C3-4341-A126-EC534F31BB0F}" destId="{571B5908-7C6E-4269-A2B3-A7A570E75DEC}" srcOrd="0" destOrd="0" presId="urn:microsoft.com/office/officeart/2005/8/layout/hChevron3"/>
    <dgm:cxn modelId="{EFAA633E-1EED-4D4A-AA27-45607A26A31D}" type="presParOf" srcId="{551E2D42-5F94-4F1B-8AAB-3F3B3FBB6D03}" destId="{31ED9DFF-B352-42D0-BEE2-E587B1809A41}" srcOrd="0" destOrd="0" presId="urn:microsoft.com/office/officeart/2005/8/layout/hChevron3"/>
    <dgm:cxn modelId="{9EE56C1C-330E-4D67-8670-7C61DD57B724}" type="presParOf" srcId="{551E2D42-5F94-4F1B-8AAB-3F3B3FBB6D03}" destId="{2B03A836-45E3-4EBD-BF7C-972BF9C6FAC4}" srcOrd="1" destOrd="0" presId="urn:microsoft.com/office/officeart/2005/8/layout/hChevron3"/>
    <dgm:cxn modelId="{8ECF87B1-9153-4E34-9D8F-CDBF24F23DF7}" type="presParOf" srcId="{551E2D42-5F94-4F1B-8AAB-3F3B3FBB6D03}" destId="{0B6EEFBA-A3A0-4662-9A5A-A7FA464A60B1}" srcOrd="2" destOrd="0" presId="urn:microsoft.com/office/officeart/2005/8/layout/hChevron3"/>
    <dgm:cxn modelId="{2C3F376B-A45C-4FB7-BC2D-D21EBB9AFFB3}" type="presParOf" srcId="{551E2D42-5F94-4F1B-8AAB-3F3B3FBB6D03}" destId="{75612790-CACE-4FA0-97E9-A0CC24F34E17}" srcOrd="3" destOrd="0" presId="urn:microsoft.com/office/officeart/2005/8/layout/hChevron3"/>
    <dgm:cxn modelId="{43F823BB-48AF-48F8-886A-03EF0462CB19}" type="presParOf" srcId="{551E2D42-5F94-4F1B-8AAB-3F3B3FBB6D03}" destId="{571B5908-7C6E-4269-A2B3-A7A570E75DEC}" srcOrd="4" destOrd="0" presId="urn:microsoft.com/office/officeart/2005/8/layout/hChevron3"/>
    <dgm:cxn modelId="{3AD7218B-0108-42E4-8BBA-03C78266E44A}" type="presParOf" srcId="{551E2D42-5F94-4F1B-8AAB-3F3B3FBB6D03}" destId="{28B20D60-995C-4575-8B05-CB1F1326BCCB}" srcOrd="5" destOrd="0" presId="urn:microsoft.com/office/officeart/2005/8/layout/hChevron3"/>
    <dgm:cxn modelId="{3F5591ED-FF6B-417D-BF53-6B83324262DB}" type="presParOf" srcId="{551E2D42-5F94-4F1B-8AAB-3F3B3FBB6D03}" destId="{60ED8B71-9644-491F-BABC-1BA84238D20D}" srcOrd="6" destOrd="0" presId="urn:microsoft.com/office/officeart/2005/8/layout/hChevron3"/>
    <dgm:cxn modelId="{5252CA1B-4E17-49CD-AF09-058D8447E266}" type="presParOf" srcId="{551E2D42-5F94-4F1B-8AAB-3F3B3FBB6D03}" destId="{577217F4-7E12-4C9C-93E7-508C48AC0B86}" srcOrd="7" destOrd="0" presId="urn:microsoft.com/office/officeart/2005/8/layout/hChevron3"/>
    <dgm:cxn modelId="{12EBFC5D-B160-4987-9108-171DA0DB1E3D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BA4E1E51-15B6-48DA-992A-0AF9CA6B3A1F}" type="presOf" srcId="{A46222DC-2230-4D6D-933A-100C4550CCEE}" destId="{551E2D42-5F94-4F1B-8AAB-3F3B3FBB6D03}" srcOrd="0" destOrd="0" presId="urn:microsoft.com/office/officeart/2005/8/layout/hChevron3"/>
    <dgm:cxn modelId="{16ACAEE0-1EC9-48C1-88C5-E9AB8B48113C}" type="presOf" srcId="{34F203C6-3CA1-4004-BE0C-8C1F32A07A6F}" destId="{31ED9DFF-B352-42D0-BEE2-E587B1809A41}" srcOrd="0" destOrd="0" presId="urn:microsoft.com/office/officeart/2005/8/layout/hChevron3"/>
    <dgm:cxn modelId="{D18372E4-E6BB-4CFB-91B7-E168085DAB9D}" type="presOf" srcId="{32963CC3-46C3-4341-A126-EC534F31BB0F}" destId="{571B5908-7C6E-4269-A2B3-A7A570E75DEC}" srcOrd="0" destOrd="0" presId="urn:microsoft.com/office/officeart/2005/8/layout/hChevron3"/>
    <dgm:cxn modelId="{C8751D0E-8501-4F34-8CCE-58646A8C3377}" type="presOf" srcId="{75801055-63B9-4BE7-A07B-43E4DEFDD841}" destId="{492EC83A-BA9D-432B-820E-8339357D0BEC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9B0A8597-2D2A-4D0F-8EC8-5161738A83EC}" type="presOf" srcId="{B02FF012-FF2F-4B1B-9217-A8ECB0B2292A}" destId="{0B6EEFBA-A3A0-4662-9A5A-A7FA464A60B1}" srcOrd="0" destOrd="0" presId="urn:microsoft.com/office/officeart/2005/8/layout/hChevron3"/>
    <dgm:cxn modelId="{E29B6655-0353-4274-84F7-40B689F00106}" type="presOf" srcId="{1394351B-B94C-4EE5-92FD-36E42C11F06A}" destId="{60ED8B71-9644-491F-BABC-1BA84238D20D}" srcOrd="0" destOrd="0" presId="urn:microsoft.com/office/officeart/2005/8/layout/hChevron3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6E375270-3050-48F1-A790-122F5816593D}" type="presParOf" srcId="{551E2D42-5F94-4F1B-8AAB-3F3B3FBB6D03}" destId="{31ED9DFF-B352-42D0-BEE2-E587B1809A41}" srcOrd="0" destOrd="0" presId="urn:microsoft.com/office/officeart/2005/8/layout/hChevron3"/>
    <dgm:cxn modelId="{2B367028-25C7-4EF8-8528-C53C50202C92}" type="presParOf" srcId="{551E2D42-5F94-4F1B-8AAB-3F3B3FBB6D03}" destId="{2B03A836-45E3-4EBD-BF7C-972BF9C6FAC4}" srcOrd="1" destOrd="0" presId="urn:microsoft.com/office/officeart/2005/8/layout/hChevron3"/>
    <dgm:cxn modelId="{F41D7117-6A7E-4625-8AFE-B706AD3EDAE6}" type="presParOf" srcId="{551E2D42-5F94-4F1B-8AAB-3F3B3FBB6D03}" destId="{0B6EEFBA-A3A0-4662-9A5A-A7FA464A60B1}" srcOrd="2" destOrd="0" presId="urn:microsoft.com/office/officeart/2005/8/layout/hChevron3"/>
    <dgm:cxn modelId="{F1B34AF8-80C8-4CB1-B92F-82296FE3ED51}" type="presParOf" srcId="{551E2D42-5F94-4F1B-8AAB-3F3B3FBB6D03}" destId="{75612790-CACE-4FA0-97E9-A0CC24F34E17}" srcOrd="3" destOrd="0" presId="urn:microsoft.com/office/officeart/2005/8/layout/hChevron3"/>
    <dgm:cxn modelId="{40843A8D-00D6-4554-A43C-6E4C97B51C08}" type="presParOf" srcId="{551E2D42-5F94-4F1B-8AAB-3F3B3FBB6D03}" destId="{571B5908-7C6E-4269-A2B3-A7A570E75DEC}" srcOrd="4" destOrd="0" presId="urn:microsoft.com/office/officeart/2005/8/layout/hChevron3"/>
    <dgm:cxn modelId="{C542B811-539E-46AF-B361-2D71664B544E}" type="presParOf" srcId="{551E2D42-5F94-4F1B-8AAB-3F3B3FBB6D03}" destId="{28B20D60-995C-4575-8B05-CB1F1326BCCB}" srcOrd="5" destOrd="0" presId="urn:microsoft.com/office/officeart/2005/8/layout/hChevron3"/>
    <dgm:cxn modelId="{F826EEA8-61FE-4E78-A18A-4C1F64C7B2BB}" type="presParOf" srcId="{551E2D42-5F94-4F1B-8AAB-3F3B3FBB6D03}" destId="{60ED8B71-9644-491F-BABC-1BA84238D20D}" srcOrd="6" destOrd="0" presId="urn:microsoft.com/office/officeart/2005/8/layout/hChevron3"/>
    <dgm:cxn modelId="{64BA6BB8-1776-451D-BD4E-56D99C2994F0}" type="presParOf" srcId="{551E2D42-5F94-4F1B-8AAB-3F3B3FBB6D03}" destId="{577217F4-7E12-4C9C-93E7-508C48AC0B86}" srcOrd="7" destOrd="0" presId="urn:microsoft.com/office/officeart/2005/8/layout/hChevron3"/>
    <dgm:cxn modelId="{22E7ED68-53BF-434F-A4A0-CF603D33275E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46222DC-2230-4D6D-933A-100C4550CCEE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kumimoji="1" lang="ja-JP" altLang="en-US"/>
        </a:p>
      </dgm:t>
    </dgm:pt>
    <dgm:pt modelId="{34F203C6-3CA1-4004-BE0C-8C1F32A07A6F}">
      <dgm:prSet phldrT="[テキスト]"/>
      <dgm:spPr/>
      <dgm:t>
        <a:bodyPr/>
        <a:lstStyle/>
        <a:p>
          <a:r>
            <a:rPr kumimoji="1" lang="en-US" altLang="ja-JP" dirty="0" smtClean="0"/>
            <a:t>1999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778A1397-B698-4AB0-8A83-34F4A5CAC6B0}" type="par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267651E7-C3A8-4BBD-B400-00AE8444D890}" type="sibTrans" cxnId="{CB7A5B85-934E-4FEC-9EB5-1FFD4EF6E386}">
      <dgm:prSet/>
      <dgm:spPr/>
      <dgm:t>
        <a:bodyPr/>
        <a:lstStyle/>
        <a:p>
          <a:endParaRPr kumimoji="1" lang="ja-JP" altLang="en-US"/>
        </a:p>
      </dgm:t>
    </dgm:pt>
    <dgm:pt modelId="{B02FF012-FF2F-4B1B-9217-A8ECB0B2292A}">
      <dgm:prSet phldrT="[テキスト]"/>
      <dgm:spPr/>
      <dgm:t>
        <a:bodyPr/>
        <a:lstStyle/>
        <a:p>
          <a:r>
            <a:rPr kumimoji="1" lang="en-US" altLang="ja-JP" dirty="0" smtClean="0"/>
            <a:t>2006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B498F5F7-FB74-48EB-9814-A59C4AC24791}" type="par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A9F2680C-610E-44D8-B217-F255B4BADBFC}" type="sibTrans" cxnId="{C3FA6198-6D07-402A-9CB5-809753C4183B}">
      <dgm:prSet/>
      <dgm:spPr/>
      <dgm:t>
        <a:bodyPr/>
        <a:lstStyle/>
        <a:p>
          <a:endParaRPr kumimoji="1" lang="ja-JP" altLang="en-US"/>
        </a:p>
      </dgm:t>
    </dgm:pt>
    <dgm:pt modelId="{32963CC3-46C3-4341-A126-EC534F31BB0F}">
      <dgm:prSet phldrT="[テキスト]"/>
      <dgm:spPr/>
      <dgm:t>
        <a:bodyPr/>
        <a:lstStyle/>
        <a:p>
          <a:r>
            <a:rPr kumimoji="1" lang="en-US" altLang="ja-JP" dirty="0" smtClean="0"/>
            <a:t>2008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4C968B6-81AB-4013-BC24-3154AE5A2DCD}" type="par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2820AC82-3EE0-4453-862E-631BC1F72964}" type="sibTrans" cxnId="{91FF64BC-9563-4B6C-917A-7CAA6D628A78}">
      <dgm:prSet/>
      <dgm:spPr/>
      <dgm:t>
        <a:bodyPr/>
        <a:lstStyle/>
        <a:p>
          <a:endParaRPr kumimoji="1" lang="ja-JP" altLang="en-US"/>
        </a:p>
      </dgm:t>
    </dgm:pt>
    <dgm:pt modelId="{1394351B-B94C-4EE5-92FD-36E42C11F06A}">
      <dgm:prSet/>
      <dgm:spPr/>
      <dgm:t>
        <a:bodyPr/>
        <a:lstStyle/>
        <a:p>
          <a:r>
            <a:rPr kumimoji="1" lang="en-US" altLang="ja-JP" dirty="0" smtClean="0"/>
            <a:t>2011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BC67984-DF2E-4E45-AE0F-87424A8CB027}" type="par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82DCB738-186D-41EB-BE4A-D6BC6AA57CCE}" type="sibTrans" cxnId="{22FEF73A-4AAC-452E-B57D-A5352CFA781E}">
      <dgm:prSet/>
      <dgm:spPr/>
      <dgm:t>
        <a:bodyPr/>
        <a:lstStyle/>
        <a:p>
          <a:endParaRPr kumimoji="1" lang="ja-JP" altLang="en-US"/>
        </a:p>
      </dgm:t>
    </dgm:pt>
    <dgm:pt modelId="{75801055-63B9-4BE7-A07B-43E4DEFDD841}">
      <dgm:prSet/>
      <dgm:spPr/>
      <dgm:t>
        <a:bodyPr/>
        <a:lstStyle/>
        <a:p>
          <a:r>
            <a:rPr kumimoji="1" lang="en-US" altLang="ja-JP" dirty="0" smtClean="0"/>
            <a:t>2013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C1EB2865-1C45-4076-B2FA-4021CF69CF0C}" type="par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1CFA58D3-CED3-4150-86FB-CA33179DC1A7}" type="sibTrans" cxnId="{EADD30C6-9C86-4ECF-B6DA-72B9C26D4790}">
      <dgm:prSet/>
      <dgm:spPr/>
      <dgm:t>
        <a:bodyPr/>
        <a:lstStyle/>
        <a:p>
          <a:endParaRPr kumimoji="1" lang="ja-JP" altLang="en-US"/>
        </a:p>
      </dgm:t>
    </dgm:pt>
    <dgm:pt modelId="{551E2D42-5F94-4F1B-8AAB-3F3B3FBB6D03}" type="pres">
      <dgm:prSet presAssocID="{A46222DC-2230-4D6D-933A-100C4550CC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1ED9DFF-B352-42D0-BEE2-E587B1809A41}" type="pres">
      <dgm:prSet presAssocID="{34F203C6-3CA1-4004-BE0C-8C1F32A07A6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B03A836-45E3-4EBD-BF7C-972BF9C6FAC4}" type="pres">
      <dgm:prSet presAssocID="{267651E7-C3A8-4BBD-B400-00AE8444D890}" presName="parSpace" presStyleCnt="0"/>
      <dgm:spPr/>
    </dgm:pt>
    <dgm:pt modelId="{0B6EEFBA-A3A0-4662-9A5A-A7FA464A60B1}" type="pres">
      <dgm:prSet presAssocID="{B02FF012-FF2F-4B1B-9217-A8ECB0B2292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612790-CACE-4FA0-97E9-A0CC24F34E17}" type="pres">
      <dgm:prSet presAssocID="{A9F2680C-610E-44D8-B217-F255B4BADBFC}" presName="parSpace" presStyleCnt="0"/>
      <dgm:spPr/>
    </dgm:pt>
    <dgm:pt modelId="{571B5908-7C6E-4269-A2B3-A7A570E75DEC}" type="pres">
      <dgm:prSet presAssocID="{32963CC3-46C3-4341-A126-EC534F31BB0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8B20D60-995C-4575-8B05-CB1F1326BCCB}" type="pres">
      <dgm:prSet presAssocID="{2820AC82-3EE0-4453-862E-631BC1F72964}" presName="parSpace" presStyleCnt="0"/>
      <dgm:spPr/>
    </dgm:pt>
    <dgm:pt modelId="{60ED8B71-9644-491F-BABC-1BA84238D20D}" type="pres">
      <dgm:prSet presAssocID="{1394351B-B94C-4EE5-92FD-36E42C11F06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77217F4-7E12-4C9C-93E7-508C48AC0B86}" type="pres">
      <dgm:prSet presAssocID="{82DCB738-186D-41EB-BE4A-D6BC6AA57CCE}" presName="parSpace" presStyleCnt="0"/>
      <dgm:spPr/>
    </dgm:pt>
    <dgm:pt modelId="{492EC83A-BA9D-432B-820E-8339357D0BEC}" type="pres">
      <dgm:prSet presAssocID="{75801055-63B9-4BE7-A07B-43E4DEFDD84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2798FDF-F25B-4173-8CEC-843D1FF9C7ED}" type="presOf" srcId="{B02FF012-FF2F-4B1B-9217-A8ECB0B2292A}" destId="{0B6EEFBA-A3A0-4662-9A5A-A7FA464A60B1}" srcOrd="0" destOrd="0" presId="urn:microsoft.com/office/officeart/2005/8/layout/hChevron3"/>
    <dgm:cxn modelId="{CB7A5B85-934E-4FEC-9EB5-1FFD4EF6E386}" srcId="{A46222DC-2230-4D6D-933A-100C4550CCEE}" destId="{34F203C6-3CA1-4004-BE0C-8C1F32A07A6F}" srcOrd="0" destOrd="0" parTransId="{778A1397-B698-4AB0-8A83-34F4A5CAC6B0}" sibTransId="{267651E7-C3A8-4BBD-B400-00AE8444D890}"/>
    <dgm:cxn modelId="{91FF64BC-9563-4B6C-917A-7CAA6D628A78}" srcId="{A46222DC-2230-4D6D-933A-100C4550CCEE}" destId="{32963CC3-46C3-4341-A126-EC534F31BB0F}" srcOrd="2" destOrd="0" parTransId="{24C968B6-81AB-4013-BC24-3154AE5A2DCD}" sibTransId="{2820AC82-3EE0-4453-862E-631BC1F72964}"/>
    <dgm:cxn modelId="{0D6FD0F1-3D60-420B-84A7-CEFF877ACD97}" type="presOf" srcId="{32963CC3-46C3-4341-A126-EC534F31BB0F}" destId="{571B5908-7C6E-4269-A2B3-A7A570E75DEC}" srcOrd="0" destOrd="0" presId="urn:microsoft.com/office/officeart/2005/8/layout/hChevron3"/>
    <dgm:cxn modelId="{93EDF8D6-B155-456F-86EF-890007FA7CEE}" type="presOf" srcId="{A46222DC-2230-4D6D-933A-100C4550CCEE}" destId="{551E2D42-5F94-4F1B-8AAB-3F3B3FBB6D03}" srcOrd="0" destOrd="0" presId="urn:microsoft.com/office/officeart/2005/8/layout/hChevron3"/>
    <dgm:cxn modelId="{F33AD689-B480-42DF-9F77-90606AC381D4}" type="presOf" srcId="{75801055-63B9-4BE7-A07B-43E4DEFDD841}" destId="{492EC83A-BA9D-432B-820E-8339357D0BEC}" srcOrd="0" destOrd="0" presId="urn:microsoft.com/office/officeart/2005/8/layout/hChevron3"/>
    <dgm:cxn modelId="{EADD30C6-9C86-4ECF-B6DA-72B9C26D4790}" srcId="{A46222DC-2230-4D6D-933A-100C4550CCEE}" destId="{75801055-63B9-4BE7-A07B-43E4DEFDD841}" srcOrd="4" destOrd="0" parTransId="{C1EB2865-1C45-4076-B2FA-4021CF69CF0C}" sibTransId="{1CFA58D3-CED3-4150-86FB-CA33179DC1A7}"/>
    <dgm:cxn modelId="{C3FA6198-6D07-402A-9CB5-809753C4183B}" srcId="{A46222DC-2230-4D6D-933A-100C4550CCEE}" destId="{B02FF012-FF2F-4B1B-9217-A8ECB0B2292A}" srcOrd="1" destOrd="0" parTransId="{B498F5F7-FB74-48EB-9814-A59C4AC24791}" sibTransId="{A9F2680C-610E-44D8-B217-F255B4BADBFC}"/>
    <dgm:cxn modelId="{58A26327-B6D4-4B74-8A2C-57E6E2719C40}" type="presOf" srcId="{1394351B-B94C-4EE5-92FD-36E42C11F06A}" destId="{60ED8B71-9644-491F-BABC-1BA84238D20D}" srcOrd="0" destOrd="0" presId="urn:microsoft.com/office/officeart/2005/8/layout/hChevron3"/>
    <dgm:cxn modelId="{8D286789-A655-4298-BB99-1A1926BC72A0}" type="presOf" srcId="{34F203C6-3CA1-4004-BE0C-8C1F32A07A6F}" destId="{31ED9DFF-B352-42D0-BEE2-E587B1809A41}" srcOrd="0" destOrd="0" presId="urn:microsoft.com/office/officeart/2005/8/layout/hChevron3"/>
    <dgm:cxn modelId="{22FEF73A-4AAC-452E-B57D-A5352CFA781E}" srcId="{A46222DC-2230-4D6D-933A-100C4550CCEE}" destId="{1394351B-B94C-4EE5-92FD-36E42C11F06A}" srcOrd="3" destOrd="0" parTransId="{CBC67984-DF2E-4E45-AE0F-87424A8CB027}" sibTransId="{82DCB738-186D-41EB-BE4A-D6BC6AA57CCE}"/>
    <dgm:cxn modelId="{365167C4-C82F-4C6E-9666-B65E58EF67E7}" type="presParOf" srcId="{551E2D42-5F94-4F1B-8AAB-3F3B3FBB6D03}" destId="{31ED9DFF-B352-42D0-BEE2-E587B1809A41}" srcOrd="0" destOrd="0" presId="urn:microsoft.com/office/officeart/2005/8/layout/hChevron3"/>
    <dgm:cxn modelId="{E7D8CF76-C72C-46D3-B4B5-762BE1407757}" type="presParOf" srcId="{551E2D42-5F94-4F1B-8AAB-3F3B3FBB6D03}" destId="{2B03A836-45E3-4EBD-BF7C-972BF9C6FAC4}" srcOrd="1" destOrd="0" presId="urn:microsoft.com/office/officeart/2005/8/layout/hChevron3"/>
    <dgm:cxn modelId="{343E9D01-703E-42CC-863B-F87A241B9D27}" type="presParOf" srcId="{551E2D42-5F94-4F1B-8AAB-3F3B3FBB6D03}" destId="{0B6EEFBA-A3A0-4662-9A5A-A7FA464A60B1}" srcOrd="2" destOrd="0" presId="urn:microsoft.com/office/officeart/2005/8/layout/hChevron3"/>
    <dgm:cxn modelId="{1EDF6B16-92C4-4708-BC36-72B82FA66321}" type="presParOf" srcId="{551E2D42-5F94-4F1B-8AAB-3F3B3FBB6D03}" destId="{75612790-CACE-4FA0-97E9-A0CC24F34E17}" srcOrd="3" destOrd="0" presId="urn:microsoft.com/office/officeart/2005/8/layout/hChevron3"/>
    <dgm:cxn modelId="{670412F5-5ACB-4D3D-B97D-93B70B47D34C}" type="presParOf" srcId="{551E2D42-5F94-4F1B-8AAB-3F3B3FBB6D03}" destId="{571B5908-7C6E-4269-A2B3-A7A570E75DEC}" srcOrd="4" destOrd="0" presId="urn:microsoft.com/office/officeart/2005/8/layout/hChevron3"/>
    <dgm:cxn modelId="{AA189FB2-A06F-4936-A5D0-AA87B2552D23}" type="presParOf" srcId="{551E2D42-5F94-4F1B-8AAB-3F3B3FBB6D03}" destId="{28B20D60-995C-4575-8B05-CB1F1326BCCB}" srcOrd="5" destOrd="0" presId="urn:microsoft.com/office/officeart/2005/8/layout/hChevron3"/>
    <dgm:cxn modelId="{F1DF09C0-117F-4656-9163-6C6E2343C75E}" type="presParOf" srcId="{551E2D42-5F94-4F1B-8AAB-3F3B3FBB6D03}" destId="{60ED8B71-9644-491F-BABC-1BA84238D20D}" srcOrd="6" destOrd="0" presId="urn:microsoft.com/office/officeart/2005/8/layout/hChevron3"/>
    <dgm:cxn modelId="{6AD05719-C7DF-4397-AA68-567611810049}" type="presParOf" srcId="{551E2D42-5F94-4F1B-8AAB-3F3B3FBB6D03}" destId="{577217F4-7E12-4C9C-93E7-508C48AC0B86}" srcOrd="7" destOrd="0" presId="urn:microsoft.com/office/officeart/2005/8/layout/hChevron3"/>
    <dgm:cxn modelId="{862033A6-EEC9-4BE0-A1F3-42DE6700FEB7}" type="presParOf" srcId="{551E2D42-5F94-4F1B-8AAB-3F3B3FBB6D03}" destId="{492EC83A-BA9D-432B-820E-8339357D0BE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FC30214-213D-449B-9E99-533A767F7FA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C8B5513-4491-43C4-BF26-AB3762E61046}">
      <dgm:prSet phldrT="[テキスト]" custT="1"/>
      <dgm:spPr/>
      <dgm:t>
        <a:bodyPr/>
        <a:lstStyle/>
        <a:p>
          <a:r>
            <a:rPr kumimoji="1" lang="en-US" altLang="ja-JP" sz="2000" dirty="0" err="1" smtClean="0"/>
            <a:t>Lagaan</a:t>
          </a:r>
          <a:endParaRPr kumimoji="1" lang="ja-JP" altLang="en-US" sz="2000" dirty="0"/>
        </a:p>
      </dgm:t>
    </dgm:pt>
    <dgm:pt modelId="{24884C2A-1D71-4976-8E91-A749A28A5B30}" type="parTrans" cxnId="{7CD221F6-119A-40A7-AB94-AEA016E2B719}">
      <dgm:prSet/>
      <dgm:spPr/>
      <dgm:t>
        <a:bodyPr/>
        <a:lstStyle/>
        <a:p>
          <a:endParaRPr kumimoji="1" lang="ja-JP" altLang="en-US" sz="2000"/>
        </a:p>
      </dgm:t>
    </dgm:pt>
    <dgm:pt modelId="{79030A45-CD91-4591-8781-5D25E28BC993}" type="sibTrans" cxnId="{7CD221F6-119A-40A7-AB94-AEA016E2B719}">
      <dgm:prSet/>
      <dgm:spPr/>
      <dgm:t>
        <a:bodyPr/>
        <a:lstStyle/>
        <a:p>
          <a:endParaRPr kumimoji="1" lang="ja-JP" altLang="en-US" sz="2000"/>
        </a:p>
      </dgm:t>
    </dgm:pt>
    <dgm:pt modelId="{7EC7AA87-8F5B-4EC5-B5B0-BA353772A040}">
      <dgm:prSet phldrT="[テキスト]" custT="1"/>
      <dgm:spPr/>
      <dgm:t>
        <a:bodyPr/>
        <a:lstStyle/>
        <a:p>
          <a:r>
            <a:rPr kumimoji="1" lang="en-US" altLang="ja-JP" sz="2000" dirty="0" err="1" smtClean="0"/>
            <a:t>Devdas</a:t>
          </a:r>
          <a:endParaRPr kumimoji="1" lang="ja-JP" altLang="en-US" sz="2000" dirty="0"/>
        </a:p>
      </dgm:t>
    </dgm:pt>
    <dgm:pt modelId="{8B29539D-FB07-4768-86A8-2BE47CC360BC}" type="parTrans" cxnId="{4A4EEEAD-84A4-47F3-A3D4-ADB0D1DBAB38}">
      <dgm:prSet/>
      <dgm:spPr/>
      <dgm:t>
        <a:bodyPr/>
        <a:lstStyle/>
        <a:p>
          <a:endParaRPr kumimoji="1" lang="ja-JP" altLang="en-US" sz="2000"/>
        </a:p>
      </dgm:t>
    </dgm:pt>
    <dgm:pt modelId="{9F7F772C-88EB-498B-9CDA-F84478330A03}" type="sibTrans" cxnId="{4A4EEEAD-84A4-47F3-A3D4-ADB0D1DBAB38}">
      <dgm:prSet/>
      <dgm:spPr/>
      <dgm:t>
        <a:bodyPr/>
        <a:lstStyle/>
        <a:p>
          <a:endParaRPr kumimoji="1" lang="ja-JP" altLang="en-US" sz="2000"/>
        </a:p>
      </dgm:t>
    </dgm:pt>
    <dgm:pt modelId="{3DD7AA1A-1BFF-4AB8-ADAA-20506C323F59}">
      <dgm:prSet phldrT="[テキスト]" custT="1"/>
      <dgm:spPr/>
      <dgm:t>
        <a:bodyPr/>
        <a:lstStyle/>
        <a:p>
          <a:r>
            <a:rPr kumimoji="1" lang="en-US" altLang="ja-JP" sz="2000" dirty="0" err="1" smtClean="0"/>
            <a:t>Kal</a:t>
          </a:r>
          <a:r>
            <a:rPr kumimoji="1" lang="en-US" altLang="ja-JP" sz="2000" dirty="0" smtClean="0"/>
            <a:t> Ho </a:t>
          </a:r>
          <a:r>
            <a:rPr kumimoji="1" lang="en-US" altLang="ja-JP" sz="2000" dirty="0" err="1" smtClean="0"/>
            <a:t>Naa</a:t>
          </a:r>
          <a:r>
            <a:rPr kumimoji="1" lang="en-US" altLang="ja-JP" sz="2000" dirty="0" smtClean="0"/>
            <a:t> Ho</a:t>
          </a:r>
          <a:endParaRPr kumimoji="1" lang="ja-JP" altLang="en-US" sz="2000" dirty="0"/>
        </a:p>
      </dgm:t>
    </dgm:pt>
    <dgm:pt modelId="{E6E6FA3B-AFFD-4C5E-8E90-664F57B919E6}" type="parTrans" cxnId="{27920538-DC2F-42ED-84D9-5493273A8055}">
      <dgm:prSet/>
      <dgm:spPr/>
      <dgm:t>
        <a:bodyPr/>
        <a:lstStyle/>
        <a:p>
          <a:endParaRPr kumimoji="1" lang="ja-JP" altLang="en-US" sz="2000"/>
        </a:p>
      </dgm:t>
    </dgm:pt>
    <dgm:pt modelId="{20AFC402-0B80-4541-B1A9-3BFFBA6888EE}" type="sibTrans" cxnId="{27920538-DC2F-42ED-84D9-5493273A8055}">
      <dgm:prSet/>
      <dgm:spPr/>
      <dgm:t>
        <a:bodyPr/>
        <a:lstStyle/>
        <a:p>
          <a:endParaRPr kumimoji="1" lang="ja-JP" altLang="en-US" sz="2000"/>
        </a:p>
      </dgm:t>
    </dgm:pt>
    <dgm:pt modelId="{987AD67E-2A97-4C73-BACA-0CADEB597298}">
      <dgm:prSet custT="1"/>
      <dgm:spPr/>
      <dgm:t>
        <a:bodyPr/>
        <a:lstStyle/>
        <a:p>
          <a:r>
            <a:rPr kumimoji="1" lang="en-US" altLang="ja-JP" sz="2000" dirty="0" smtClean="0"/>
            <a:t>Veer </a:t>
          </a:r>
          <a:r>
            <a:rPr kumimoji="1" lang="en-US" altLang="ja-JP" sz="2000" dirty="0" err="1" smtClean="0"/>
            <a:t>Zaara</a:t>
          </a:r>
          <a:endParaRPr kumimoji="1" lang="ja-JP" altLang="en-US" sz="2000" dirty="0"/>
        </a:p>
      </dgm:t>
    </dgm:pt>
    <dgm:pt modelId="{4F0E5F2C-F8EA-42CE-96C7-2C9E117C17C2}" type="parTrans" cxnId="{3D438424-AEBA-4847-8A55-F98588A75888}">
      <dgm:prSet/>
      <dgm:spPr/>
      <dgm:t>
        <a:bodyPr/>
        <a:lstStyle/>
        <a:p>
          <a:endParaRPr kumimoji="1" lang="ja-JP" altLang="en-US" sz="2000"/>
        </a:p>
      </dgm:t>
    </dgm:pt>
    <dgm:pt modelId="{50E439D0-B3DE-4E53-A324-B8E9B8BACDCB}" type="sibTrans" cxnId="{3D438424-AEBA-4847-8A55-F98588A75888}">
      <dgm:prSet/>
      <dgm:spPr/>
      <dgm:t>
        <a:bodyPr/>
        <a:lstStyle/>
        <a:p>
          <a:endParaRPr kumimoji="1" lang="ja-JP" altLang="en-US" sz="2000"/>
        </a:p>
      </dgm:t>
    </dgm:pt>
    <dgm:pt modelId="{87E1B8B0-8394-4FED-99B1-076573FEAA8F}">
      <dgm:prSet custT="1"/>
      <dgm:spPr/>
      <dgm:t>
        <a:bodyPr/>
        <a:lstStyle/>
        <a:p>
          <a:r>
            <a:rPr kumimoji="1" lang="en-US" altLang="ja-JP" sz="2000" dirty="0" err="1" smtClean="0"/>
            <a:t>Parineeta</a:t>
          </a:r>
          <a:endParaRPr kumimoji="1" lang="ja-JP" altLang="en-US" sz="2000" dirty="0"/>
        </a:p>
      </dgm:t>
    </dgm:pt>
    <dgm:pt modelId="{115D787D-14B4-400C-97AB-5CB2F1489BB5}" type="parTrans" cxnId="{B271D2DA-A5C2-490E-94C4-FC7D01DDF2A1}">
      <dgm:prSet/>
      <dgm:spPr/>
      <dgm:t>
        <a:bodyPr/>
        <a:lstStyle/>
        <a:p>
          <a:endParaRPr kumimoji="1" lang="ja-JP" altLang="en-US" sz="2000"/>
        </a:p>
      </dgm:t>
    </dgm:pt>
    <dgm:pt modelId="{84DFD0C4-6A24-443D-B724-043B68E1C45D}" type="sibTrans" cxnId="{B271D2DA-A5C2-490E-94C4-FC7D01DDF2A1}">
      <dgm:prSet/>
      <dgm:spPr/>
      <dgm:t>
        <a:bodyPr/>
        <a:lstStyle/>
        <a:p>
          <a:endParaRPr kumimoji="1" lang="ja-JP" altLang="en-US" sz="2000"/>
        </a:p>
      </dgm:t>
    </dgm:pt>
    <dgm:pt modelId="{3419EDAF-AD93-4655-8623-49EBBE49E366}">
      <dgm:prSet custT="1"/>
      <dgm:spPr/>
      <dgm:t>
        <a:bodyPr/>
        <a:lstStyle/>
        <a:p>
          <a:r>
            <a:rPr kumimoji="1" lang="en-US" altLang="ja-JP" sz="2000" dirty="0" smtClean="0"/>
            <a:t>Rang De </a:t>
          </a:r>
          <a:r>
            <a:rPr kumimoji="1" lang="en-US" altLang="ja-JP" sz="2000" dirty="0" err="1" smtClean="0"/>
            <a:t>Basanti</a:t>
          </a:r>
          <a:endParaRPr kumimoji="1" lang="ja-JP" altLang="en-US" sz="2000" dirty="0"/>
        </a:p>
      </dgm:t>
    </dgm:pt>
    <dgm:pt modelId="{E8F5E845-BEAE-48B0-88B1-19DCE75DA725}" type="parTrans" cxnId="{A02792DA-6F30-474D-9FEF-5B05329FEA37}">
      <dgm:prSet/>
      <dgm:spPr/>
      <dgm:t>
        <a:bodyPr/>
        <a:lstStyle/>
        <a:p>
          <a:endParaRPr kumimoji="1" lang="ja-JP" altLang="en-US" sz="2000"/>
        </a:p>
      </dgm:t>
    </dgm:pt>
    <dgm:pt modelId="{B7D0AF74-48A6-4EB2-8D71-565CA59BADD7}" type="sibTrans" cxnId="{A02792DA-6F30-474D-9FEF-5B05329FEA37}">
      <dgm:prSet/>
      <dgm:spPr/>
      <dgm:t>
        <a:bodyPr/>
        <a:lstStyle/>
        <a:p>
          <a:endParaRPr kumimoji="1" lang="ja-JP" altLang="en-US" sz="2000"/>
        </a:p>
      </dgm:t>
    </dgm:pt>
    <dgm:pt modelId="{C9088F58-FB10-4FD6-808E-FCD1A1DF113E}">
      <dgm:prSet custT="1"/>
      <dgm:spPr/>
      <dgm:t>
        <a:bodyPr/>
        <a:lstStyle/>
        <a:p>
          <a:r>
            <a:rPr kumimoji="1" lang="en-US" altLang="ja-JP" sz="2000" dirty="0" smtClean="0"/>
            <a:t>Jab We Met</a:t>
          </a:r>
          <a:endParaRPr kumimoji="1" lang="ja-JP" altLang="en-US" sz="2000" dirty="0"/>
        </a:p>
      </dgm:t>
    </dgm:pt>
    <dgm:pt modelId="{0633DA7F-653B-43E6-A417-E6384D0789C7}" type="parTrans" cxnId="{6CED1957-92D9-4557-A90D-D9E91A54B07B}">
      <dgm:prSet/>
      <dgm:spPr/>
      <dgm:t>
        <a:bodyPr/>
        <a:lstStyle/>
        <a:p>
          <a:endParaRPr kumimoji="1" lang="ja-JP" altLang="en-US" sz="2000"/>
        </a:p>
      </dgm:t>
    </dgm:pt>
    <dgm:pt modelId="{C629FD2E-8C52-4558-949D-6387316C2F0C}" type="sibTrans" cxnId="{6CED1957-92D9-4557-A90D-D9E91A54B07B}">
      <dgm:prSet/>
      <dgm:spPr/>
      <dgm:t>
        <a:bodyPr/>
        <a:lstStyle/>
        <a:p>
          <a:endParaRPr kumimoji="1" lang="ja-JP" altLang="en-US" sz="2000"/>
        </a:p>
      </dgm:t>
    </dgm:pt>
    <dgm:pt modelId="{599D434B-C524-4954-9AA4-BE64876A9C3A}">
      <dgm:prSet custT="1"/>
      <dgm:spPr/>
      <dgm:t>
        <a:bodyPr/>
        <a:lstStyle/>
        <a:p>
          <a:r>
            <a:rPr kumimoji="1" lang="en-US" altLang="ja-JP" sz="2000" dirty="0" err="1" smtClean="0"/>
            <a:t>Rab</a:t>
          </a:r>
          <a:r>
            <a:rPr kumimoji="1" lang="en-US" altLang="ja-JP" sz="2000" dirty="0" smtClean="0"/>
            <a:t> Ne </a:t>
          </a:r>
          <a:r>
            <a:rPr kumimoji="1" lang="en-US" altLang="ja-JP" sz="2000" dirty="0" err="1" smtClean="0"/>
            <a:t>Bana</a:t>
          </a:r>
          <a:r>
            <a:rPr kumimoji="1" lang="en-US" altLang="ja-JP" sz="2000" dirty="0" smtClean="0"/>
            <a:t> Di Jodi</a:t>
          </a:r>
          <a:endParaRPr kumimoji="1" lang="ja-JP" altLang="en-US" sz="2000" dirty="0"/>
        </a:p>
      </dgm:t>
    </dgm:pt>
    <dgm:pt modelId="{06F385D4-426D-4E48-9FA7-D4EF5F624DBB}" type="parTrans" cxnId="{456FF3EC-4B36-469C-B323-4C8A06FF39D9}">
      <dgm:prSet/>
      <dgm:spPr/>
      <dgm:t>
        <a:bodyPr/>
        <a:lstStyle/>
        <a:p>
          <a:endParaRPr kumimoji="1" lang="ja-JP" altLang="en-US" sz="2000"/>
        </a:p>
      </dgm:t>
    </dgm:pt>
    <dgm:pt modelId="{43A544B5-A504-430B-83D1-E8C0FEF37A45}" type="sibTrans" cxnId="{456FF3EC-4B36-469C-B323-4C8A06FF39D9}">
      <dgm:prSet/>
      <dgm:spPr/>
      <dgm:t>
        <a:bodyPr/>
        <a:lstStyle/>
        <a:p>
          <a:endParaRPr kumimoji="1" lang="ja-JP" altLang="en-US" sz="2000"/>
        </a:p>
      </dgm:t>
    </dgm:pt>
    <dgm:pt modelId="{E7EDD189-EDC3-42D7-AB09-87CB5F4066B1}">
      <dgm:prSet custT="1"/>
      <dgm:spPr/>
      <dgm:t>
        <a:bodyPr/>
        <a:lstStyle/>
        <a:p>
          <a:r>
            <a:rPr kumimoji="1" lang="en-US" altLang="ja-JP" sz="2000" dirty="0" smtClean="0"/>
            <a:t>3 Idiots</a:t>
          </a:r>
          <a:endParaRPr kumimoji="1" lang="ja-JP" altLang="en-US" sz="2000" dirty="0"/>
        </a:p>
      </dgm:t>
    </dgm:pt>
    <dgm:pt modelId="{745A62F6-9517-4F0B-B67B-91F989A3C872}" type="parTrans" cxnId="{A8FB4516-E61F-4505-845C-328CF92A0EF5}">
      <dgm:prSet/>
      <dgm:spPr/>
      <dgm:t>
        <a:bodyPr/>
        <a:lstStyle/>
        <a:p>
          <a:endParaRPr kumimoji="1" lang="ja-JP" altLang="en-US" sz="2000"/>
        </a:p>
      </dgm:t>
    </dgm:pt>
    <dgm:pt modelId="{13A9D239-E1C8-43FD-B2DD-69507A1756B7}" type="sibTrans" cxnId="{A8FB4516-E61F-4505-845C-328CF92A0EF5}">
      <dgm:prSet/>
      <dgm:spPr/>
      <dgm:t>
        <a:bodyPr/>
        <a:lstStyle/>
        <a:p>
          <a:endParaRPr kumimoji="1" lang="ja-JP" altLang="en-US" sz="2000"/>
        </a:p>
      </dgm:t>
    </dgm:pt>
    <dgm:pt modelId="{9162AD42-CF1E-4BB9-8A9E-AF1736FC5270}">
      <dgm:prSet custT="1"/>
      <dgm:spPr/>
      <dgm:t>
        <a:bodyPr/>
        <a:lstStyle/>
        <a:p>
          <a:r>
            <a:rPr kumimoji="1" lang="en-US" altLang="ja-JP" sz="2000" dirty="0" err="1" smtClean="0"/>
            <a:t>Guzaarish</a:t>
          </a:r>
          <a:endParaRPr kumimoji="1" lang="ja-JP" altLang="en-US" sz="2000" dirty="0"/>
        </a:p>
      </dgm:t>
    </dgm:pt>
    <dgm:pt modelId="{89E9D755-1196-483A-82CB-5A9CA2CFB5F5}" type="parTrans" cxnId="{E4FD5F93-B6CC-424E-95D7-827957930AF2}">
      <dgm:prSet/>
      <dgm:spPr/>
      <dgm:t>
        <a:bodyPr/>
        <a:lstStyle/>
        <a:p>
          <a:endParaRPr kumimoji="1" lang="ja-JP" altLang="en-US" sz="2000"/>
        </a:p>
      </dgm:t>
    </dgm:pt>
    <dgm:pt modelId="{27703E17-1D61-4D8D-8BAB-5C6A9E3FB1E0}" type="sibTrans" cxnId="{E4FD5F93-B6CC-424E-95D7-827957930AF2}">
      <dgm:prSet/>
      <dgm:spPr/>
      <dgm:t>
        <a:bodyPr/>
        <a:lstStyle/>
        <a:p>
          <a:endParaRPr kumimoji="1" lang="ja-JP" altLang="en-US" sz="2000"/>
        </a:p>
      </dgm:t>
    </dgm:pt>
    <dgm:pt modelId="{020BAD8F-5179-40C1-A5B4-CEF5C77B6784}">
      <dgm:prSet custT="1"/>
      <dgm:spPr/>
      <dgm:t>
        <a:bodyPr/>
        <a:lstStyle/>
        <a:p>
          <a:r>
            <a:rPr kumimoji="1" lang="en-US" altLang="ja-JP" sz="2000" dirty="0" err="1" smtClean="0"/>
            <a:t>Zindagi</a:t>
          </a:r>
          <a:r>
            <a:rPr kumimoji="1" lang="en-US" altLang="ja-JP" sz="2000" dirty="0" smtClean="0"/>
            <a:t> Na </a:t>
          </a:r>
          <a:r>
            <a:rPr kumimoji="1" lang="en-US" altLang="ja-JP" sz="2000" dirty="0" err="1" smtClean="0"/>
            <a:t>Milegi</a:t>
          </a:r>
          <a:r>
            <a:rPr kumimoji="1" lang="en-US" altLang="ja-JP" sz="2000" dirty="0" smtClean="0"/>
            <a:t> </a:t>
          </a:r>
          <a:r>
            <a:rPr kumimoji="1" lang="en-US" altLang="ja-JP" sz="2000" dirty="0" err="1" smtClean="0"/>
            <a:t>Dobara</a:t>
          </a:r>
          <a:endParaRPr kumimoji="1" lang="ja-JP" altLang="en-US" sz="2000" dirty="0"/>
        </a:p>
      </dgm:t>
    </dgm:pt>
    <dgm:pt modelId="{67B482BE-6619-44A3-925B-9B5559E46E42}" type="parTrans" cxnId="{1E5A5332-A4BF-484A-87E8-A437939DEE58}">
      <dgm:prSet/>
      <dgm:spPr/>
      <dgm:t>
        <a:bodyPr/>
        <a:lstStyle/>
        <a:p>
          <a:endParaRPr kumimoji="1" lang="ja-JP" altLang="en-US" sz="2000"/>
        </a:p>
      </dgm:t>
    </dgm:pt>
    <dgm:pt modelId="{DB8A9552-864F-4638-B51D-B8FD5B329C68}" type="sibTrans" cxnId="{1E5A5332-A4BF-484A-87E8-A437939DEE58}">
      <dgm:prSet/>
      <dgm:spPr/>
      <dgm:t>
        <a:bodyPr/>
        <a:lstStyle/>
        <a:p>
          <a:endParaRPr kumimoji="1" lang="ja-JP" altLang="en-US" sz="2000"/>
        </a:p>
      </dgm:t>
    </dgm:pt>
    <dgm:pt modelId="{C2DFAD35-D718-4B6C-BCD7-6EBFEC6E15DC}">
      <dgm:prSet custT="1"/>
      <dgm:spPr/>
      <dgm:t>
        <a:bodyPr/>
        <a:lstStyle/>
        <a:p>
          <a:r>
            <a:rPr kumimoji="1" lang="en-US" altLang="ja-JP" sz="2000" dirty="0" smtClean="0"/>
            <a:t>Gangs of </a:t>
          </a:r>
          <a:r>
            <a:rPr kumimoji="1" lang="en-US" altLang="ja-JP" sz="2000" dirty="0" err="1" smtClean="0"/>
            <a:t>Wasseypur</a:t>
          </a:r>
          <a:endParaRPr kumimoji="1" lang="ja-JP" altLang="en-US" sz="2000" dirty="0"/>
        </a:p>
      </dgm:t>
    </dgm:pt>
    <dgm:pt modelId="{C9AEA84C-F757-436A-974B-F71F69E6FA94}" type="parTrans" cxnId="{B3167297-E53F-46A2-B40C-03A9ECFD3A23}">
      <dgm:prSet/>
      <dgm:spPr/>
      <dgm:t>
        <a:bodyPr/>
        <a:lstStyle/>
        <a:p>
          <a:endParaRPr kumimoji="1" lang="ja-JP" altLang="en-US" sz="2000"/>
        </a:p>
      </dgm:t>
    </dgm:pt>
    <dgm:pt modelId="{312698A7-4A75-468B-9416-14081D4FD707}" type="sibTrans" cxnId="{B3167297-E53F-46A2-B40C-03A9ECFD3A23}">
      <dgm:prSet/>
      <dgm:spPr/>
      <dgm:t>
        <a:bodyPr/>
        <a:lstStyle/>
        <a:p>
          <a:endParaRPr kumimoji="1" lang="ja-JP" altLang="en-US" sz="2000"/>
        </a:p>
      </dgm:t>
    </dgm:pt>
    <dgm:pt modelId="{1BA68CFB-5CF8-4BD6-9292-0EF8BB3A3F6D}" type="pres">
      <dgm:prSet presAssocID="{CFC30214-213D-449B-9E99-533A767F7F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77B1D23-62AD-4D9C-9A3E-75262454B874}" type="pres">
      <dgm:prSet presAssocID="{AC8B5513-4491-43C4-BF26-AB3762E61046}" presName="compNode" presStyleCnt="0"/>
      <dgm:spPr/>
    </dgm:pt>
    <dgm:pt modelId="{A6F83279-EE9F-4F75-BFDA-5EDD96BE0FF2}" type="pres">
      <dgm:prSet presAssocID="{AC8B5513-4491-43C4-BF26-AB3762E61046}" presName="pictRect" presStyleLbl="node1" presStyleIdx="0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806515AA-3540-47E1-8818-7B6059552F06}" type="pres">
      <dgm:prSet presAssocID="{AC8B5513-4491-43C4-BF26-AB3762E61046}" presName="textRect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0D9BBCA-0880-4DB5-A2FF-51FDE2DB1529}" type="pres">
      <dgm:prSet presAssocID="{79030A45-CD91-4591-8781-5D25E28BC993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FD50C7F8-D427-4A59-865E-3CACCE95E530}" type="pres">
      <dgm:prSet presAssocID="{7EC7AA87-8F5B-4EC5-B5B0-BA353772A040}" presName="compNode" presStyleCnt="0"/>
      <dgm:spPr/>
    </dgm:pt>
    <dgm:pt modelId="{46E8C171-91B6-4EA9-9C52-59B56E92560F}" type="pres">
      <dgm:prSet presAssocID="{7EC7AA87-8F5B-4EC5-B5B0-BA353772A040}" presName="pictRect" presStyleLbl="node1" presStyleIdx="1" presStyleCnt="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E785C62F-88C4-44DC-A029-B8145B559E7F}" type="pres">
      <dgm:prSet presAssocID="{7EC7AA87-8F5B-4EC5-B5B0-BA353772A040}" presName="textRect" presStyleLbl="revTx" presStyleIdx="1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3104B8C-F32C-4909-9A15-1537619406A1}" type="pres">
      <dgm:prSet presAssocID="{9F7F772C-88EB-498B-9CDA-F84478330A03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633F3F39-0871-4F7D-95EC-E27F46972544}" type="pres">
      <dgm:prSet presAssocID="{3DD7AA1A-1BFF-4AB8-ADAA-20506C323F59}" presName="compNode" presStyleCnt="0"/>
      <dgm:spPr/>
    </dgm:pt>
    <dgm:pt modelId="{D4297E94-A4C7-4F89-918C-5788609321A3}" type="pres">
      <dgm:prSet presAssocID="{3DD7AA1A-1BFF-4AB8-ADAA-20506C323F59}" presName="pictRect" presStyleLbl="node1" presStyleIdx="2" presStyleCnt="1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10BBA07A-72AA-4BBA-97FD-A4B5BC64A36C}" type="pres">
      <dgm:prSet presAssocID="{3DD7AA1A-1BFF-4AB8-ADAA-20506C323F59}" presName="textRect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3FA66FC-7F46-4D9C-AAF0-E9A3B5C7AEEA}" type="pres">
      <dgm:prSet presAssocID="{20AFC402-0B80-4541-B1A9-3BFFBA6888EE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E9B22B6D-DF43-4757-9D3C-F23F66DCE8D0}" type="pres">
      <dgm:prSet presAssocID="{987AD67E-2A97-4C73-BACA-0CADEB597298}" presName="compNode" presStyleCnt="0"/>
      <dgm:spPr/>
    </dgm:pt>
    <dgm:pt modelId="{D512D588-A291-4927-8167-846AC42D9B89}" type="pres">
      <dgm:prSet presAssocID="{987AD67E-2A97-4C73-BACA-0CADEB597298}" presName="pictRect" presStyleLbl="node1" presStyleIdx="3" presStyleCnt="1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9E04A2C8-5BAA-41AC-A47A-29CA5C48325B}" type="pres">
      <dgm:prSet presAssocID="{987AD67E-2A97-4C73-BACA-0CADEB597298}" presName="textRect" presStyleLbl="revTx" presStyleIdx="3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7B218E-E230-4A99-94F6-20DA90A2E1E2}" type="pres">
      <dgm:prSet presAssocID="{50E439D0-B3DE-4E53-A324-B8E9B8BACDCB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48F1C0F5-714E-46B7-8A5A-BEF995963968}" type="pres">
      <dgm:prSet presAssocID="{87E1B8B0-8394-4FED-99B1-076573FEAA8F}" presName="compNode" presStyleCnt="0"/>
      <dgm:spPr/>
    </dgm:pt>
    <dgm:pt modelId="{B5BAD1A6-5207-4A0C-9207-2975C371EB49}" type="pres">
      <dgm:prSet presAssocID="{87E1B8B0-8394-4FED-99B1-076573FEAA8F}" presName="pictRect" presStyleLbl="node1" presStyleIdx="4" presStyleCnt="1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C667D35B-6D75-4172-94A5-D85EA73B101A}" type="pres">
      <dgm:prSet presAssocID="{87E1B8B0-8394-4FED-99B1-076573FEAA8F}" presName="textRect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01C9BB1-BE54-4F4B-8C5A-0955AE9D34FF}" type="pres">
      <dgm:prSet presAssocID="{84DFD0C4-6A24-443D-B724-043B68E1C45D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726044C7-AD13-40CC-B52C-D8BAB5C884FA}" type="pres">
      <dgm:prSet presAssocID="{3419EDAF-AD93-4655-8623-49EBBE49E366}" presName="compNode" presStyleCnt="0"/>
      <dgm:spPr/>
    </dgm:pt>
    <dgm:pt modelId="{3D972820-E135-4A2A-BF1C-7D1582E7AB24}" type="pres">
      <dgm:prSet presAssocID="{3419EDAF-AD93-4655-8623-49EBBE49E366}" presName="pictRect" presStyleLbl="node1" presStyleIdx="5" presStyleCnt="12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097B72CD-4F7D-4953-B669-C81BCD062BFF}" type="pres">
      <dgm:prSet presAssocID="{3419EDAF-AD93-4655-8623-49EBBE49E366}" presName="textRect" presStyleLbl="revTx" presStyleIdx="5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96D939E-191B-42CD-AB65-FCC814412BA3}" type="pres">
      <dgm:prSet presAssocID="{B7D0AF74-48A6-4EB2-8D71-565CA59BADD7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4C202C27-6106-43A5-A256-1BAF1412E87B}" type="pres">
      <dgm:prSet presAssocID="{C9088F58-FB10-4FD6-808E-FCD1A1DF113E}" presName="compNode" presStyleCnt="0"/>
      <dgm:spPr/>
    </dgm:pt>
    <dgm:pt modelId="{EFF53EC3-FF73-499B-A843-7729DB6342FC}" type="pres">
      <dgm:prSet presAssocID="{C9088F58-FB10-4FD6-808E-FCD1A1DF113E}" presName="pictRect" presStyleLbl="node1" presStyleIdx="6" presStyleCnt="12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4097A826-2763-4FB8-8439-BD5F926277C7}" type="pres">
      <dgm:prSet presAssocID="{C9088F58-FB10-4FD6-808E-FCD1A1DF113E}" presName="textRect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06B8369-CA87-441D-831F-0EAE703B3C10}" type="pres">
      <dgm:prSet presAssocID="{C629FD2E-8C52-4558-949D-6387316C2F0C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886DC281-635E-4F4B-9499-96748766F9B6}" type="pres">
      <dgm:prSet presAssocID="{599D434B-C524-4954-9AA4-BE64876A9C3A}" presName="compNode" presStyleCnt="0"/>
      <dgm:spPr/>
    </dgm:pt>
    <dgm:pt modelId="{C3795273-5391-4944-97DE-2B912258AE38}" type="pres">
      <dgm:prSet presAssocID="{599D434B-C524-4954-9AA4-BE64876A9C3A}" presName="pictRect" presStyleLbl="node1" presStyleIdx="7" presStyleCnt="12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EE75CC44-0905-4FB8-A08D-EADB91D24825}" type="pres">
      <dgm:prSet presAssocID="{599D434B-C524-4954-9AA4-BE64876A9C3A}" presName="textRect" presStyleLbl="revTx" presStyleIdx="7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F8AABC7-F6CC-4C4E-82AD-CB54F641572C}" type="pres">
      <dgm:prSet presAssocID="{43A544B5-A504-430B-83D1-E8C0FEF37A45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46419AD1-E206-4CDC-99D9-873567D3243B}" type="pres">
      <dgm:prSet presAssocID="{E7EDD189-EDC3-42D7-AB09-87CB5F4066B1}" presName="compNode" presStyleCnt="0"/>
      <dgm:spPr/>
    </dgm:pt>
    <dgm:pt modelId="{14DC1909-1F6C-44D9-9CA7-BC93B1820926}" type="pres">
      <dgm:prSet presAssocID="{E7EDD189-EDC3-42D7-AB09-87CB5F4066B1}" presName="pictRect" presStyleLbl="node1" presStyleIdx="8" presStyleCnt="12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1F4B6D5C-0A8E-4DFA-AC30-E57EA57C49D0}" type="pres">
      <dgm:prSet presAssocID="{E7EDD189-EDC3-42D7-AB09-87CB5F4066B1}" presName="textRect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4CB923B-189A-4527-A80F-324DED4CD98B}" type="pres">
      <dgm:prSet presAssocID="{13A9D239-E1C8-43FD-B2DD-69507A1756B7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671DB1EF-E8D0-4A66-A44A-8006EC3924E7}" type="pres">
      <dgm:prSet presAssocID="{9162AD42-CF1E-4BB9-8A9E-AF1736FC5270}" presName="compNode" presStyleCnt="0"/>
      <dgm:spPr/>
    </dgm:pt>
    <dgm:pt modelId="{92113FB4-BBE6-4AD9-990E-A724F94BAEAE}" type="pres">
      <dgm:prSet presAssocID="{9162AD42-CF1E-4BB9-8A9E-AF1736FC5270}" presName="pictRect" presStyleLbl="node1" presStyleIdx="9" presStyleCnt="12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150632CB-B296-43B8-9C44-646056FCC44F}" type="pres">
      <dgm:prSet presAssocID="{9162AD42-CF1E-4BB9-8A9E-AF1736FC5270}" presName="textRect" presStyleLbl="revTx" presStyleIdx="9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0DA6157-2E45-4D10-877C-3520835D361C}" type="pres">
      <dgm:prSet presAssocID="{27703E17-1D61-4D8D-8BAB-5C6A9E3FB1E0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2BE27D74-6EFD-4018-BC57-46D637C4A0B4}" type="pres">
      <dgm:prSet presAssocID="{020BAD8F-5179-40C1-A5B4-CEF5C77B6784}" presName="compNode" presStyleCnt="0"/>
      <dgm:spPr/>
    </dgm:pt>
    <dgm:pt modelId="{74BE5915-C9FC-4A7C-AADE-1EB931313DFF}" type="pres">
      <dgm:prSet presAssocID="{020BAD8F-5179-40C1-A5B4-CEF5C77B6784}" presName="pictRect" presStyleLbl="node1" presStyleIdx="10" presStyleCnt="12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95102278-4B86-4CB8-B9C3-5316179CDB14}" type="pres">
      <dgm:prSet presAssocID="{020BAD8F-5179-40C1-A5B4-CEF5C77B6784}" presName="textRect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CE2C8E6-38B7-4321-A14A-9443DC4A10A6}" type="pres">
      <dgm:prSet presAssocID="{DB8A9552-864F-4638-B51D-B8FD5B329C68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5D44210E-32E2-4287-94B9-24CDF9FE0234}" type="pres">
      <dgm:prSet presAssocID="{C2DFAD35-D718-4B6C-BCD7-6EBFEC6E15DC}" presName="compNode" presStyleCnt="0"/>
      <dgm:spPr/>
    </dgm:pt>
    <dgm:pt modelId="{3BC4081B-E274-44AE-881F-61E15E30F39C}" type="pres">
      <dgm:prSet presAssocID="{C2DFAD35-D718-4B6C-BCD7-6EBFEC6E15DC}" presName="pictRect" presStyleLbl="node1" presStyleIdx="11" presStyleCnt="12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kumimoji="1" lang="ja-JP" altLang="en-US"/>
        </a:p>
      </dgm:t>
    </dgm:pt>
    <dgm:pt modelId="{EC8B29FD-D925-4DB3-AF5B-D51C9F669C77}" type="pres">
      <dgm:prSet presAssocID="{C2DFAD35-D718-4B6C-BCD7-6EBFEC6E15DC}" presName="textRect" presStyleLbl="revTx" presStyleIdx="11" presStyleCnt="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5C0CBF5-F0A7-4D51-A5C0-B88DD9576956}" type="presOf" srcId="{C629FD2E-8C52-4558-949D-6387316C2F0C}" destId="{106B8369-CA87-441D-831F-0EAE703B3C10}" srcOrd="0" destOrd="0" presId="urn:microsoft.com/office/officeart/2005/8/layout/pList1"/>
    <dgm:cxn modelId="{CE01143D-CBE3-4D18-B950-57D6C674A1E6}" type="presOf" srcId="{7EC7AA87-8F5B-4EC5-B5B0-BA353772A040}" destId="{E785C62F-88C4-44DC-A029-B8145B559E7F}" srcOrd="0" destOrd="0" presId="urn:microsoft.com/office/officeart/2005/8/layout/pList1"/>
    <dgm:cxn modelId="{51CE5D4E-3AF2-46FA-869C-B9EEEDF69C20}" type="presOf" srcId="{9162AD42-CF1E-4BB9-8A9E-AF1736FC5270}" destId="{150632CB-B296-43B8-9C44-646056FCC44F}" srcOrd="0" destOrd="0" presId="urn:microsoft.com/office/officeart/2005/8/layout/pList1"/>
    <dgm:cxn modelId="{FD8C71C0-F0A2-4E4B-ABD7-EEF1ED563CD1}" type="presOf" srcId="{B7D0AF74-48A6-4EB2-8D71-565CA59BADD7}" destId="{496D939E-191B-42CD-AB65-FCC814412BA3}" srcOrd="0" destOrd="0" presId="urn:microsoft.com/office/officeart/2005/8/layout/pList1"/>
    <dgm:cxn modelId="{EFEEE306-3279-4C48-9C6B-D3E813AF18AE}" type="presOf" srcId="{599D434B-C524-4954-9AA4-BE64876A9C3A}" destId="{EE75CC44-0905-4FB8-A08D-EADB91D24825}" srcOrd="0" destOrd="0" presId="urn:microsoft.com/office/officeart/2005/8/layout/pList1"/>
    <dgm:cxn modelId="{0A234B79-8B22-40FD-ABC8-0AEEEED1AAA2}" type="presOf" srcId="{C9088F58-FB10-4FD6-808E-FCD1A1DF113E}" destId="{4097A826-2763-4FB8-8439-BD5F926277C7}" srcOrd="0" destOrd="0" presId="urn:microsoft.com/office/officeart/2005/8/layout/pList1"/>
    <dgm:cxn modelId="{760DFEA6-19C6-4BDC-B394-AECBC56FE7C2}" type="presOf" srcId="{DB8A9552-864F-4638-B51D-B8FD5B329C68}" destId="{9CE2C8E6-38B7-4321-A14A-9443DC4A10A6}" srcOrd="0" destOrd="0" presId="urn:microsoft.com/office/officeart/2005/8/layout/pList1"/>
    <dgm:cxn modelId="{43CBEBEF-0F4C-4ED2-8B78-F659586F1711}" type="presOf" srcId="{AC8B5513-4491-43C4-BF26-AB3762E61046}" destId="{806515AA-3540-47E1-8818-7B6059552F06}" srcOrd="0" destOrd="0" presId="urn:microsoft.com/office/officeart/2005/8/layout/pList1"/>
    <dgm:cxn modelId="{3D438424-AEBA-4847-8A55-F98588A75888}" srcId="{CFC30214-213D-449B-9E99-533A767F7FAC}" destId="{987AD67E-2A97-4C73-BACA-0CADEB597298}" srcOrd="3" destOrd="0" parTransId="{4F0E5F2C-F8EA-42CE-96C7-2C9E117C17C2}" sibTransId="{50E439D0-B3DE-4E53-A324-B8E9B8BACDCB}"/>
    <dgm:cxn modelId="{A8FB4516-E61F-4505-845C-328CF92A0EF5}" srcId="{CFC30214-213D-449B-9E99-533A767F7FAC}" destId="{E7EDD189-EDC3-42D7-AB09-87CB5F4066B1}" srcOrd="8" destOrd="0" parTransId="{745A62F6-9517-4F0B-B67B-91F989A3C872}" sibTransId="{13A9D239-E1C8-43FD-B2DD-69507A1756B7}"/>
    <dgm:cxn modelId="{F584CD4A-BF71-45F5-953B-1BE2B684FC65}" type="presOf" srcId="{87E1B8B0-8394-4FED-99B1-076573FEAA8F}" destId="{C667D35B-6D75-4172-94A5-D85EA73B101A}" srcOrd="0" destOrd="0" presId="urn:microsoft.com/office/officeart/2005/8/layout/pList1"/>
    <dgm:cxn modelId="{27920538-DC2F-42ED-84D9-5493273A8055}" srcId="{CFC30214-213D-449B-9E99-533A767F7FAC}" destId="{3DD7AA1A-1BFF-4AB8-ADAA-20506C323F59}" srcOrd="2" destOrd="0" parTransId="{E6E6FA3B-AFFD-4C5E-8E90-664F57B919E6}" sibTransId="{20AFC402-0B80-4541-B1A9-3BFFBA6888EE}"/>
    <dgm:cxn modelId="{568D8ADB-C730-4A24-9080-BA04DF98D4A1}" type="presOf" srcId="{9F7F772C-88EB-498B-9CDA-F84478330A03}" destId="{43104B8C-F32C-4909-9A15-1537619406A1}" srcOrd="0" destOrd="0" presId="urn:microsoft.com/office/officeart/2005/8/layout/pList1"/>
    <dgm:cxn modelId="{50EFD582-990F-41B0-BFEC-AC54B9986875}" type="presOf" srcId="{13A9D239-E1C8-43FD-B2DD-69507A1756B7}" destId="{D4CB923B-189A-4527-A80F-324DED4CD98B}" srcOrd="0" destOrd="0" presId="urn:microsoft.com/office/officeart/2005/8/layout/pList1"/>
    <dgm:cxn modelId="{4396664F-E926-4C02-A997-DE3794B2A644}" type="presOf" srcId="{C2DFAD35-D718-4B6C-BCD7-6EBFEC6E15DC}" destId="{EC8B29FD-D925-4DB3-AF5B-D51C9F669C77}" srcOrd="0" destOrd="0" presId="urn:microsoft.com/office/officeart/2005/8/layout/pList1"/>
    <dgm:cxn modelId="{6CED1957-92D9-4557-A90D-D9E91A54B07B}" srcId="{CFC30214-213D-449B-9E99-533A767F7FAC}" destId="{C9088F58-FB10-4FD6-808E-FCD1A1DF113E}" srcOrd="6" destOrd="0" parTransId="{0633DA7F-653B-43E6-A417-E6384D0789C7}" sibTransId="{C629FD2E-8C52-4558-949D-6387316C2F0C}"/>
    <dgm:cxn modelId="{79FD7F09-964D-4392-8D94-77A98087812E}" type="presOf" srcId="{CFC30214-213D-449B-9E99-533A767F7FAC}" destId="{1BA68CFB-5CF8-4BD6-9292-0EF8BB3A3F6D}" srcOrd="0" destOrd="0" presId="urn:microsoft.com/office/officeart/2005/8/layout/pList1"/>
    <dgm:cxn modelId="{4A4EEEAD-84A4-47F3-A3D4-ADB0D1DBAB38}" srcId="{CFC30214-213D-449B-9E99-533A767F7FAC}" destId="{7EC7AA87-8F5B-4EC5-B5B0-BA353772A040}" srcOrd="1" destOrd="0" parTransId="{8B29539D-FB07-4768-86A8-2BE47CC360BC}" sibTransId="{9F7F772C-88EB-498B-9CDA-F84478330A03}"/>
    <dgm:cxn modelId="{A02792DA-6F30-474D-9FEF-5B05329FEA37}" srcId="{CFC30214-213D-449B-9E99-533A767F7FAC}" destId="{3419EDAF-AD93-4655-8623-49EBBE49E366}" srcOrd="5" destOrd="0" parTransId="{E8F5E845-BEAE-48B0-88B1-19DCE75DA725}" sibTransId="{B7D0AF74-48A6-4EB2-8D71-565CA59BADD7}"/>
    <dgm:cxn modelId="{456FF3EC-4B36-469C-B323-4C8A06FF39D9}" srcId="{CFC30214-213D-449B-9E99-533A767F7FAC}" destId="{599D434B-C524-4954-9AA4-BE64876A9C3A}" srcOrd="7" destOrd="0" parTransId="{06F385D4-426D-4E48-9FA7-D4EF5F624DBB}" sibTransId="{43A544B5-A504-430B-83D1-E8C0FEF37A45}"/>
    <dgm:cxn modelId="{1E5A5332-A4BF-484A-87E8-A437939DEE58}" srcId="{CFC30214-213D-449B-9E99-533A767F7FAC}" destId="{020BAD8F-5179-40C1-A5B4-CEF5C77B6784}" srcOrd="10" destOrd="0" parTransId="{67B482BE-6619-44A3-925B-9B5559E46E42}" sibTransId="{DB8A9552-864F-4638-B51D-B8FD5B329C68}"/>
    <dgm:cxn modelId="{E4FD5F93-B6CC-424E-95D7-827957930AF2}" srcId="{CFC30214-213D-449B-9E99-533A767F7FAC}" destId="{9162AD42-CF1E-4BB9-8A9E-AF1736FC5270}" srcOrd="9" destOrd="0" parTransId="{89E9D755-1196-483A-82CB-5A9CA2CFB5F5}" sibTransId="{27703E17-1D61-4D8D-8BAB-5C6A9E3FB1E0}"/>
    <dgm:cxn modelId="{74F01E84-C22B-4BC5-8C36-5C9B96E3E408}" type="presOf" srcId="{79030A45-CD91-4591-8781-5D25E28BC993}" destId="{10D9BBCA-0880-4DB5-A2FF-51FDE2DB1529}" srcOrd="0" destOrd="0" presId="urn:microsoft.com/office/officeart/2005/8/layout/pList1"/>
    <dgm:cxn modelId="{7544DE85-71A4-4D0E-91FA-78B16C5E638A}" type="presOf" srcId="{50E439D0-B3DE-4E53-A324-B8E9B8BACDCB}" destId="{E37B218E-E230-4A99-94F6-20DA90A2E1E2}" srcOrd="0" destOrd="0" presId="urn:microsoft.com/office/officeart/2005/8/layout/pList1"/>
    <dgm:cxn modelId="{953EF806-D7CB-428E-9963-57DF6C5F22CD}" type="presOf" srcId="{27703E17-1D61-4D8D-8BAB-5C6A9E3FB1E0}" destId="{B0DA6157-2E45-4D10-877C-3520835D361C}" srcOrd="0" destOrd="0" presId="urn:microsoft.com/office/officeart/2005/8/layout/pList1"/>
    <dgm:cxn modelId="{F6C8E10E-DA52-476F-9C08-D713E6E352BF}" type="presOf" srcId="{20AFC402-0B80-4541-B1A9-3BFFBA6888EE}" destId="{23FA66FC-7F46-4D9C-AAF0-E9A3B5C7AEEA}" srcOrd="0" destOrd="0" presId="urn:microsoft.com/office/officeart/2005/8/layout/pList1"/>
    <dgm:cxn modelId="{C4515E46-7014-49F0-B50B-29C3A20B9499}" type="presOf" srcId="{43A544B5-A504-430B-83D1-E8C0FEF37A45}" destId="{6F8AABC7-F6CC-4C4E-82AD-CB54F641572C}" srcOrd="0" destOrd="0" presId="urn:microsoft.com/office/officeart/2005/8/layout/pList1"/>
    <dgm:cxn modelId="{117ED692-1B41-4818-85EF-9CE37373398C}" type="presOf" srcId="{3419EDAF-AD93-4655-8623-49EBBE49E366}" destId="{097B72CD-4F7D-4953-B669-C81BCD062BFF}" srcOrd="0" destOrd="0" presId="urn:microsoft.com/office/officeart/2005/8/layout/pList1"/>
    <dgm:cxn modelId="{B271D2DA-A5C2-490E-94C4-FC7D01DDF2A1}" srcId="{CFC30214-213D-449B-9E99-533A767F7FAC}" destId="{87E1B8B0-8394-4FED-99B1-076573FEAA8F}" srcOrd="4" destOrd="0" parTransId="{115D787D-14B4-400C-97AB-5CB2F1489BB5}" sibTransId="{84DFD0C4-6A24-443D-B724-043B68E1C45D}"/>
    <dgm:cxn modelId="{86806865-F286-48A0-BC84-C53882504FCB}" type="presOf" srcId="{3DD7AA1A-1BFF-4AB8-ADAA-20506C323F59}" destId="{10BBA07A-72AA-4BBA-97FD-A4B5BC64A36C}" srcOrd="0" destOrd="0" presId="urn:microsoft.com/office/officeart/2005/8/layout/pList1"/>
    <dgm:cxn modelId="{7C22776F-A9FA-4EA5-B2E1-536E25DAFEC7}" type="presOf" srcId="{E7EDD189-EDC3-42D7-AB09-87CB5F4066B1}" destId="{1F4B6D5C-0A8E-4DFA-AC30-E57EA57C49D0}" srcOrd="0" destOrd="0" presId="urn:microsoft.com/office/officeart/2005/8/layout/pList1"/>
    <dgm:cxn modelId="{85A90A90-4ACC-4EE5-86CB-BD9BEB9AE393}" type="presOf" srcId="{84DFD0C4-6A24-443D-B724-043B68E1C45D}" destId="{001C9BB1-BE54-4F4B-8C5A-0955AE9D34FF}" srcOrd="0" destOrd="0" presId="urn:microsoft.com/office/officeart/2005/8/layout/pList1"/>
    <dgm:cxn modelId="{B3167297-E53F-46A2-B40C-03A9ECFD3A23}" srcId="{CFC30214-213D-449B-9E99-533A767F7FAC}" destId="{C2DFAD35-D718-4B6C-BCD7-6EBFEC6E15DC}" srcOrd="11" destOrd="0" parTransId="{C9AEA84C-F757-436A-974B-F71F69E6FA94}" sibTransId="{312698A7-4A75-468B-9416-14081D4FD707}"/>
    <dgm:cxn modelId="{0A4D50D1-7178-4646-B717-B92A2A3935D0}" type="presOf" srcId="{020BAD8F-5179-40C1-A5B4-CEF5C77B6784}" destId="{95102278-4B86-4CB8-B9C3-5316179CDB14}" srcOrd="0" destOrd="0" presId="urn:microsoft.com/office/officeart/2005/8/layout/pList1"/>
    <dgm:cxn modelId="{7CD221F6-119A-40A7-AB94-AEA016E2B719}" srcId="{CFC30214-213D-449B-9E99-533A767F7FAC}" destId="{AC8B5513-4491-43C4-BF26-AB3762E61046}" srcOrd="0" destOrd="0" parTransId="{24884C2A-1D71-4976-8E91-A749A28A5B30}" sibTransId="{79030A45-CD91-4591-8781-5D25E28BC993}"/>
    <dgm:cxn modelId="{AFE7C774-7442-460E-A343-A5EF59B74E82}" type="presOf" srcId="{987AD67E-2A97-4C73-BACA-0CADEB597298}" destId="{9E04A2C8-5BAA-41AC-A47A-29CA5C48325B}" srcOrd="0" destOrd="0" presId="urn:microsoft.com/office/officeart/2005/8/layout/pList1"/>
    <dgm:cxn modelId="{9A096A28-1EF1-41FF-B57A-25FC12757A78}" type="presParOf" srcId="{1BA68CFB-5CF8-4BD6-9292-0EF8BB3A3F6D}" destId="{B77B1D23-62AD-4D9C-9A3E-75262454B874}" srcOrd="0" destOrd="0" presId="urn:microsoft.com/office/officeart/2005/8/layout/pList1"/>
    <dgm:cxn modelId="{BF3BAF0E-7579-47F0-8659-FDA4B17D9D1F}" type="presParOf" srcId="{B77B1D23-62AD-4D9C-9A3E-75262454B874}" destId="{A6F83279-EE9F-4F75-BFDA-5EDD96BE0FF2}" srcOrd="0" destOrd="0" presId="urn:microsoft.com/office/officeart/2005/8/layout/pList1"/>
    <dgm:cxn modelId="{2E637E77-5FE0-49FF-989C-CB9E0536CBA6}" type="presParOf" srcId="{B77B1D23-62AD-4D9C-9A3E-75262454B874}" destId="{806515AA-3540-47E1-8818-7B6059552F06}" srcOrd="1" destOrd="0" presId="urn:microsoft.com/office/officeart/2005/8/layout/pList1"/>
    <dgm:cxn modelId="{F0B6A154-74B6-4333-98A8-649E4CD701F5}" type="presParOf" srcId="{1BA68CFB-5CF8-4BD6-9292-0EF8BB3A3F6D}" destId="{10D9BBCA-0880-4DB5-A2FF-51FDE2DB1529}" srcOrd="1" destOrd="0" presId="urn:microsoft.com/office/officeart/2005/8/layout/pList1"/>
    <dgm:cxn modelId="{E1DE670C-85E6-4696-BD41-B12FB7616F83}" type="presParOf" srcId="{1BA68CFB-5CF8-4BD6-9292-0EF8BB3A3F6D}" destId="{FD50C7F8-D427-4A59-865E-3CACCE95E530}" srcOrd="2" destOrd="0" presId="urn:microsoft.com/office/officeart/2005/8/layout/pList1"/>
    <dgm:cxn modelId="{A5FDFD70-0F8C-492C-BB6D-D236F0C7D004}" type="presParOf" srcId="{FD50C7F8-D427-4A59-865E-3CACCE95E530}" destId="{46E8C171-91B6-4EA9-9C52-59B56E92560F}" srcOrd="0" destOrd="0" presId="urn:microsoft.com/office/officeart/2005/8/layout/pList1"/>
    <dgm:cxn modelId="{731CC4F5-97A5-4E5F-905D-956E67A89519}" type="presParOf" srcId="{FD50C7F8-D427-4A59-865E-3CACCE95E530}" destId="{E785C62F-88C4-44DC-A029-B8145B559E7F}" srcOrd="1" destOrd="0" presId="urn:microsoft.com/office/officeart/2005/8/layout/pList1"/>
    <dgm:cxn modelId="{E4A05A66-1293-4258-8C04-6F9C92A609E4}" type="presParOf" srcId="{1BA68CFB-5CF8-4BD6-9292-0EF8BB3A3F6D}" destId="{43104B8C-F32C-4909-9A15-1537619406A1}" srcOrd="3" destOrd="0" presId="urn:microsoft.com/office/officeart/2005/8/layout/pList1"/>
    <dgm:cxn modelId="{F414C698-9894-4162-B2D3-B8CE1D4E68EC}" type="presParOf" srcId="{1BA68CFB-5CF8-4BD6-9292-0EF8BB3A3F6D}" destId="{633F3F39-0871-4F7D-95EC-E27F46972544}" srcOrd="4" destOrd="0" presId="urn:microsoft.com/office/officeart/2005/8/layout/pList1"/>
    <dgm:cxn modelId="{20C3098D-B8CA-494A-A7A9-DB109B36C7F1}" type="presParOf" srcId="{633F3F39-0871-4F7D-95EC-E27F46972544}" destId="{D4297E94-A4C7-4F89-918C-5788609321A3}" srcOrd="0" destOrd="0" presId="urn:microsoft.com/office/officeart/2005/8/layout/pList1"/>
    <dgm:cxn modelId="{A7EDEFDF-62FA-4063-96F6-A0D405016B6C}" type="presParOf" srcId="{633F3F39-0871-4F7D-95EC-E27F46972544}" destId="{10BBA07A-72AA-4BBA-97FD-A4B5BC64A36C}" srcOrd="1" destOrd="0" presId="urn:microsoft.com/office/officeart/2005/8/layout/pList1"/>
    <dgm:cxn modelId="{807394A7-3592-41A1-BFFB-F096A53CC20F}" type="presParOf" srcId="{1BA68CFB-5CF8-4BD6-9292-0EF8BB3A3F6D}" destId="{23FA66FC-7F46-4D9C-AAF0-E9A3B5C7AEEA}" srcOrd="5" destOrd="0" presId="urn:microsoft.com/office/officeart/2005/8/layout/pList1"/>
    <dgm:cxn modelId="{8B63418E-46D2-45DB-A9CA-094EDB3569AA}" type="presParOf" srcId="{1BA68CFB-5CF8-4BD6-9292-0EF8BB3A3F6D}" destId="{E9B22B6D-DF43-4757-9D3C-F23F66DCE8D0}" srcOrd="6" destOrd="0" presId="urn:microsoft.com/office/officeart/2005/8/layout/pList1"/>
    <dgm:cxn modelId="{08B379EA-8B0F-48D4-8638-89F937CE24A6}" type="presParOf" srcId="{E9B22B6D-DF43-4757-9D3C-F23F66DCE8D0}" destId="{D512D588-A291-4927-8167-846AC42D9B89}" srcOrd="0" destOrd="0" presId="urn:microsoft.com/office/officeart/2005/8/layout/pList1"/>
    <dgm:cxn modelId="{D3812B56-62E1-4348-96C1-68D6DA794546}" type="presParOf" srcId="{E9B22B6D-DF43-4757-9D3C-F23F66DCE8D0}" destId="{9E04A2C8-5BAA-41AC-A47A-29CA5C48325B}" srcOrd="1" destOrd="0" presId="urn:microsoft.com/office/officeart/2005/8/layout/pList1"/>
    <dgm:cxn modelId="{037085C5-5576-4B94-9D92-D590E9A6B40C}" type="presParOf" srcId="{1BA68CFB-5CF8-4BD6-9292-0EF8BB3A3F6D}" destId="{E37B218E-E230-4A99-94F6-20DA90A2E1E2}" srcOrd="7" destOrd="0" presId="urn:microsoft.com/office/officeart/2005/8/layout/pList1"/>
    <dgm:cxn modelId="{74D1098A-1D68-4261-B3F2-C72FDB2A20ED}" type="presParOf" srcId="{1BA68CFB-5CF8-4BD6-9292-0EF8BB3A3F6D}" destId="{48F1C0F5-714E-46B7-8A5A-BEF995963968}" srcOrd="8" destOrd="0" presId="urn:microsoft.com/office/officeart/2005/8/layout/pList1"/>
    <dgm:cxn modelId="{62D5BBFC-739B-42D4-A681-B17E33B2D619}" type="presParOf" srcId="{48F1C0F5-714E-46B7-8A5A-BEF995963968}" destId="{B5BAD1A6-5207-4A0C-9207-2975C371EB49}" srcOrd="0" destOrd="0" presId="urn:microsoft.com/office/officeart/2005/8/layout/pList1"/>
    <dgm:cxn modelId="{59F66F10-5A73-47F2-AA91-B50C459D7889}" type="presParOf" srcId="{48F1C0F5-714E-46B7-8A5A-BEF995963968}" destId="{C667D35B-6D75-4172-94A5-D85EA73B101A}" srcOrd="1" destOrd="0" presId="urn:microsoft.com/office/officeart/2005/8/layout/pList1"/>
    <dgm:cxn modelId="{E1DE9836-356D-40A1-9FF5-C1BAD860DBA5}" type="presParOf" srcId="{1BA68CFB-5CF8-4BD6-9292-0EF8BB3A3F6D}" destId="{001C9BB1-BE54-4F4B-8C5A-0955AE9D34FF}" srcOrd="9" destOrd="0" presId="urn:microsoft.com/office/officeart/2005/8/layout/pList1"/>
    <dgm:cxn modelId="{E2EC7D29-2DD1-4C63-BC58-8E3A1EA50406}" type="presParOf" srcId="{1BA68CFB-5CF8-4BD6-9292-0EF8BB3A3F6D}" destId="{726044C7-AD13-40CC-B52C-D8BAB5C884FA}" srcOrd="10" destOrd="0" presId="urn:microsoft.com/office/officeart/2005/8/layout/pList1"/>
    <dgm:cxn modelId="{6CB4B598-5FC2-4ABF-B294-569506F17610}" type="presParOf" srcId="{726044C7-AD13-40CC-B52C-D8BAB5C884FA}" destId="{3D972820-E135-4A2A-BF1C-7D1582E7AB24}" srcOrd="0" destOrd="0" presId="urn:microsoft.com/office/officeart/2005/8/layout/pList1"/>
    <dgm:cxn modelId="{0176BB87-3654-498D-BC30-460B7314D7C2}" type="presParOf" srcId="{726044C7-AD13-40CC-B52C-D8BAB5C884FA}" destId="{097B72CD-4F7D-4953-B669-C81BCD062BFF}" srcOrd="1" destOrd="0" presId="urn:microsoft.com/office/officeart/2005/8/layout/pList1"/>
    <dgm:cxn modelId="{B3CDB4BC-670C-4DF6-98E8-FC1362F16E49}" type="presParOf" srcId="{1BA68CFB-5CF8-4BD6-9292-0EF8BB3A3F6D}" destId="{496D939E-191B-42CD-AB65-FCC814412BA3}" srcOrd="11" destOrd="0" presId="urn:microsoft.com/office/officeart/2005/8/layout/pList1"/>
    <dgm:cxn modelId="{87638A6E-80C0-4227-8A48-13005E128A2E}" type="presParOf" srcId="{1BA68CFB-5CF8-4BD6-9292-0EF8BB3A3F6D}" destId="{4C202C27-6106-43A5-A256-1BAF1412E87B}" srcOrd="12" destOrd="0" presId="urn:microsoft.com/office/officeart/2005/8/layout/pList1"/>
    <dgm:cxn modelId="{BC42F042-7824-461E-A71C-8D852B744202}" type="presParOf" srcId="{4C202C27-6106-43A5-A256-1BAF1412E87B}" destId="{EFF53EC3-FF73-499B-A843-7729DB6342FC}" srcOrd="0" destOrd="0" presId="urn:microsoft.com/office/officeart/2005/8/layout/pList1"/>
    <dgm:cxn modelId="{466C197D-63A1-4F2B-AD46-668E426A89B9}" type="presParOf" srcId="{4C202C27-6106-43A5-A256-1BAF1412E87B}" destId="{4097A826-2763-4FB8-8439-BD5F926277C7}" srcOrd="1" destOrd="0" presId="urn:microsoft.com/office/officeart/2005/8/layout/pList1"/>
    <dgm:cxn modelId="{81EA43B8-BD70-412D-8087-A79665519F5C}" type="presParOf" srcId="{1BA68CFB-5CF8-4BD6-9292-0EF8BB3A3F6D}" destId="{106B8369-CA87-441D-831F-0EAE703B3C10}" srcOrd="13" destOrd="0" presId="urn:microsoft.com/office/officeart/2005/8/layout/pList1"/>
    <dgm:cxn modelId="{AEFADD5F-6343-45AE-8DBE-77E96BAB4452}" type="presParOf" srcId="{1BA68CFB-5CF8-4BD6-9292-0EF8BB3A3F6D}" destId="{886DC281-635E-4F4B-9499-96748766F9B6}" srcOrd="14" destOrd="0" presId="urn:microsoft.com/office/officeart/2005/8/layout/pList1"/>
    <dgm:cxn modelId="{654E1107-F054-4B45-9A70-234DF19F4B87}" type="presParOf" srcId="{886DC281-635E-4F4B-9499-96748766F9B6}" destId="{C3795273-5391-4944-97DE-2B912258AE38}" srcOrd="0" destOrd="0" presId="urn:microsoft.com/office/officeart/2005/8/layout/pList1"/>
    <dgm:cxn modelId="{FB86791E-B564-48F3-9101-CFE017A1EAC9}" type="presParOf" srcId="{886DC281-635E-4F4B-9499-96748766F9B6}" destId="{EE75CC44-0905-4FB8-A08D-EADB91D24825}" srcOrd="1" destOrd="0" presId="urn:microsoft.com/office/officeart/2005/8/layout/pList1"/>
    <dgm:cxn modelId="{9EC030B5-B030-4B49-9ACF-E698480BDF13}" type="presParOf" srcId="{1BA68CFB-5CF8-4BD6-9292-0EF8BB3A3F6D}" destId="{6F8AABC7-F6CC-4C4E-82AD-CB54F641572C}" srcOrd="15" destOrd="0" presId="urn:microsoft.com/office/officeart/2005/8/layout/pList1"/>
    <dgm:cxn modelId="{9E94E004-D825-4AFE-BD8A-9EAA8C991806}" type="presParOf" srcId="{1BA68CFB-5CF8-4BD6-9292-0EF8BB3A3F6D}" destId="{46419AD1-E206-4CDC-99D9-873567D3243B}" srcOrd="16" destOrd="0" presId="urn:microsoft.com/office/officeart/2005/8/layout/pList1"/>
    <dgm:cxn modelId="{CBA9849D-88B2-4769-9534-21124B719282}" type="presParOf" srcId="{46419AD1-E206-4CDC-99D9-873567D3243B}" destId="{14DC1909-1F6C-44D9-9CA7-BC93B1820926}" srcOrd="0" destOrd="0" presId="urn:microsoft.com/office/officeart/2005/8/layout/pList1"/>
    <dgm:cxn modelId="{5E1AA0AD-D5B5-424C-893C-DA1E56104D65}" type="presParOf" srcId="{46419AD1-E206-4CDC-99D9-873567D3243B}" destId="{1F4B6D5C-0A8E-4DFA-AC30-E57EA57C49D0}" srcOrd="1" destOrd="0" presId="urn:microsoft.com/office/officeart/2005/8/layout/pList1"/>
    <dgm:cxn modelId="{B381E96B-07B7-4573-A4D1-5824C3972330}" type="presParOf" srcId="{1BA68CFB-5CF8-4BD6-9292-0EF8BB3A3F6D}" destId="{D4CB923B-189A-4527-A80F-324DED4CD98B}" srcOrd="17" destOrd="0" presId="urn:microsoft.com/office/officeart/2005/8/layout/pList1"/>
    <dgm:cxn modelId="{0AC3796F-18FA-4C7B-BA51-19AF6196D967}" type="presParOf" srcId="{1BA68CFB-5CF8-4BD6-9292-0EF8BB3A3F6D}" destId="{671DB1EF-E8D0-4A66-A44A-8006EC3924E7}" srcOrd="18" destOrd="0" presId="urn:microsoft.com/office/officeart/2005/8/layout/pList1"/>
    <dgm:cxn modelId="{16C93BB1-DC65-4DDE-A1DA-7F59F8AD1259}" type="presParOf" srcId="{671DB1EF-E8D0-4A66-A44A-8006EC3924E7}" destId="{92113FB4-BBE6-4AD9-990E-A724F94BAEAE}" srcOrd="0" destOrd="0" presId="urn:microsoft.com/office/officeart/2005/8/layout/pList1"/>
    <dgm:cxn modelId="{DE98E804-F7C5-4B9A-A76B-60A708DD4284}" type="presParOf" srcId="{671DB1EF-E8D0-4A66-A44A-8006EC3924E7}" destId="{150632CB-B296-43B8-9C44-646056FCC44F}" srcOrd="1" destOrd="0" presId="urn:microsoft.com/office/officeart/2005/8/layout/pList1"/>
    <dgm:cxn modelId="{B2EEBC74-78F3-491D-BBF2-9C3C5A46180B}" type="presParOf" srcId="{1BA68CFB-5CF8-4BD6-9292-0EF8BB3A3F6D}" destId="{B0DA6157-2E45-4D10-877C-3520835D361C}" srcOrd="19" destOrd="0" presId="urn:microsoft.com/office/officeart/2005/8/layout/pList1"/>
    <dgm:cxn modelId="{2D3526C5-A909-4FE7-ACEA-DA40ED7B70AA}" type="presParOf" srcId="{1BA68CFB-5CF8-4BD6-9292-0EF8BB3A3F6D}" destId="{2BE27D74-6EFD-4018-BC57-46D637C4A0B4}" srcOrd="20" destOrd="0" presId="urn:microsoft.com/office/officeart/2005/8/layout/pList1"/>
    <dgm:cxn modelId="{F1E1A804-FF89-46E6-8275-044209B87F85}" type="presParOf" srcId="{2BE27D74-6EFD-4018-BC57-46D637C4A0B4}" destId="{74BE5915-C9FC-4A7C-AADE-1EB931313DFF}" srcOrd="0" destOrd="0" presId="urn:microsoft.com/office/officeart/2005/8/layout/pList1"/>
    <dgm:cxn modelId="{292EA5DA-31D9-4FB2-AF87-7D8F27B85995}" type="presParOf" srcId="{2BE27D74-6EFD-4018-BC57-46D637C4A0B4}" destId="{95102278-4B86-4CB8-B9C3-5316179CDB14}" srcOrd="1" destOrd="0" presId="urn:microsoft.com/office/officeart/2005/8/layout/pList1"/>
    <dgm:cxn modelId="{C86FBDF7-344B-466D-B2D5-96D5AC1C7EFC}" type="presParOf" srcId="{1BA68CFB-5CF8-4BD6-9292-0EF8BB3A3F6D}" destId="{9CE2C8E6-38B7-4321-A14A-9443DC4A10A6}" srcOrd="21" destOrd="0" presId="urn:microsoft.com/office/officeart/2005/8/layout/pList1"/>
    <dgm:cxn modelId="{F84EED83-8B67-4A2A-94C2-9A157F32D103}" type="presParOf" srcId="{1BA68CFB-5CF8-4BD6-9292-0EF8BB3A3F6D}" destId="{5D44210E-32E2-4287-94B9-24CDF9FE0234}" srcOrd="22" destOrd="0" presId="urn:microsoft.com/office/officeart/2005/8/layout/pList1"/>
    <dgm:cxn modelId="{EFA681C4-5976-4802-9063-6DDBE4F8FF64}" type="presParOf" srcId="{5D44210E-32E2-4287-94B9-24CDF9FE0234}" destId="{3BC4081B-E274-44AE-881F-61E15E30F39C}" srcOrd="0" destOrd="0" presId="urn:microsoft.com/office/officeart/2005/8/layout/pList1"/>
    <dgm:cxn modelId="{933FEAD1-953B-458E-BE41-B2DB07AA179D}" type="presParOf" srcId="{5D44210E-32E2-4287-94B9-24CDF9FE0234}" destId="{EC8B29FD-D925-4DB3-AF5B-D51C9F669C7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2E71A1-13F0-45B7-A68D-18F69405049B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1967017C-C676-422D-9C74-5C9351580A1C}">
      <dgm:prSet phldrT="[テキスト]"/>
      <dgm:spPr/>
      <dgm:t>
        <a:bodyPr/>
        <a:lstStyle/>
        <a:p>
          <a:r>
            <a:rPr kumimoji="1" lang="ja-JP" altLang="en-US" dirty="0" smtClean="0"/>
            <a:t>映画産業</a:t>
          </a:r>
          <a:endParaRPr kumimoji="1" lang="ja-JP" altLang="en-US" dirty="0"/>
        </a:p>
      </dgm:t>
    </dgm:pt>
    <dgm:pt modelId="{61E4E729-8E86-4436-AB2B-74698F56994C}" type="parTrans" cxnId="{AFEB77F3-771A-48C4-9F94-40C8EF9BE318}">
      <dgm:prSet/>
      <dgm:spPr/>
      <dgm:t>
        <a:bodyPr/>
        <a:lstStyle/>
        <a:p>
          <a:endParaRPr kumimoji="1" lang="ja-JP" altLang="en-US"/>
        </a:p>
      </dgm:t>
    </dgm:pt>
    <dgm:pt modelId="{99AA1431-77AD-42C3-9FAF-41AEBBC789E1}" type="sibTrans" cxnId="{AFEB77F3-771A-48C4-9F94-40C8EF9BE318}">
      <dgm:prSet/>
      <dgm:spPr/>
      <dgm:t>
        <a:bodyPr/>
        <a:lstStyle/>
        <a:p>
          <a:endParaRPr kumimoji="1" lang="ja-JP" altLang="en-US"/>
        </a:p>
      </dgm:t>
    </dgm:pt>
    <dgm:pt modelId="{5B37D565-EA6F-4EA7-98E4-58D5FE1136FE}">
      <dgm:prSet phldrT="[テキスト]"/>
      <dgm:spPr/>
      <dgm:t>
        <a:bodyPr/>
        <a:lstStyle/>
        <a:p>
          <a:r>
            <a:rPr kumimoji="1" lang="ja-JP" altLang="en-US" dirty="0" smtClean="0"/>
            <a:t>経済</a:t>
          </a:r>
          <a:endParaRPr kumimoji="1" lang="ja-JP" altLang="en-US" dirty="0"/>
        </a:p>
      </dgm:t>
    </dgm:pt>
    <dgm:pt modelId="{66E4D7D1-D2CF-468A-86C8-B34F3CCC6163}" type="parTrans" cxnId="{146FD096-C33A-4A8B-B96C-F48B514AC220}">
      <dgm:prSet/>
      <dgm:spPr/>
      <dgm:t>
        <a:bodyPr/>
        <a:lstStyle/>
        <a:p>
          <a:endParaRPr kumimoji="1" lang="ja-JP" altLang="en-US"/>
        </a:p>
      </dgm:t>
    </dgm:pt>
    <dgm:pt modelId="{9DB6FE30-CA31-4247-9D1C-53F7418E2CDC}" type="sibTrans" cxnId="{146FD096-C33A-4A8B-B96C-F48B514AC220}">
      <dgm:prSet/>
      <dgm:spPr/>
      <dgm:t>
        <a:bodyPr/>
        <a:lstStyle/>
        <a:p>
          <a:endParaRPr kumimoji="1" lang="ja-JP" altLang="en-US"/>
        </a:p>
      </dgm:t>
    </dgm:pt>
    <dgm:pt modelId="{0FB59312-9750-459C-9F15-90E01DC0644B}">
      <dgm:prSet phldrT="[テキスト]"/>
      <dgm:spPr/>
      <dgm:t>
        <a:bodyPr/>
        <a:lstStyle/>
        <a:p>
          <a:r>
            <a:rPr kumimoji="1" lang="ja-JP" altLang="en-US" dirty="0" smtClean="0"/>
            <a:t>クリケット</a:t>
          </a:r>
          <a:endParaRPr kumimoji="1" lang="ja-JP" altLang="en-US" dirty="0"/>
        </a:p>
      </dgm:t>
    </dgm:pt>
    <dgm:pt modelId="{F903BEB9-8606-4354-9EF5-8D1B742F1FF3}" type="parTrans" cxnId="{4F806B87-C3F0-434E-9E02-5D313155B218}">
      <dgm:prSet/>
      <dgm:spPr/>
      <dgm:t>
        <a:bodyPr/>
        <a:lstStyle/>
        <a:p>
          <a:endParaRPr kumimoji="1" lang="ja-JP" altLang="en-US"/>
        </a:p>
      </dgm:t>
    </dgm:pt>
    <dgm:pt modelId="{79767DDE-4732-407E-A87C-E60738C515FC}" type="sibTrans" cxnId="{4F806B87-C3F0-434E-9E02-5D313155B218}">
      <dgm:prSet/>
      <dgm:spPr/>
      <dgm:t>
        <a:bodyPr/>
        <a:lstStyle/>
        <a:p>
          <a:endParaRPr kumimoji="1" lang="ja-JP" altLang="en-US"/>
        </a:p>
      </dgm:t>
    </dgm:pt>
    <dgm:pt modelId="{0BA18411-5C81-46CE-B336-CE7A5BC86FF1}">
      <dgm:prSet phldrT="[テキスト]"/>
      <dgm:spPr/>
      <dgm:t>
        <a:bodyPr/>
        <a:lstStyle/>
        <a:p>
          <a:r>
            <a:rPr kumimoji="1" lang="ja-JP" altLang="en-US" dirty="0" smtClean="0"/>
            <a:t>政治</a:t>
          </a:r>
          <a:endParaRPr kumimoji="1" lang="ja-JP" altLang="en-US" dirty="0"/>
        </a:p>
      </dgm:t>
    </dgm:pt>
    <dgm:pt modelId="{75799BB5-F9EB-420E-89D5-7A8F5A9E1D36}" type="parTrans" cxnId="{DA9DD2C6-7BDB-4C5D-990D-94FD538361E9}">
      <dgm:prSet/>
      <dgm:spPr/>
      <dgm:t>
        <a:bodyPr/>
        <a:lstStyle/>
        <a:p>
          <a:endParaRPr kumimoji="1" lang="ja-JP" altLang="en-US"/>
        </a:p>
      </dgm:t>
    </dgm:pt>
    <dgm:pt modelId="{F7E02AB1-CE71-451D-ACAF-B77D819A2E71}" type="sibTrans" cxnId="{DA9DD2C6-7BDB-4C5D-990D-94FD538361E9}">
      <dgm:prSet/>
      <dgm:spPr/>
      <dgm:t>
        <a:bodyPr/>
        <a:lstStyle/>
        <a:p>
          <a:endParaRPr kumimoji="1" lang="ja-JP" altLang="en-US"/>
        </a:p>
      </dgm:t>
    </dgm:pt>
    <dgm:pt modelId="{DCC9EFBB-2F23-444C-AD5C-A6066C27B1D0}">
      <dgm:prSet/>
      <dgm:spPr/>
      <dgm:t>
        <a:bodyPr/>
        <a:lstStyle/>
        <a:p>
          <a:r>
            <a:rPr kumimoji="1" lang="en-US" altLang="ja-JP" dirty="0" smtClean="0"/>
            <a:t>TV</a:t>
          </a:r>
          <a:r>
            <a:rPr kumimoji="1" lang="ja-JP" altLang="en-US" dirty="0" smtClean="0"/>
            <a:t>産業</a:t>
          </a:r>
          <a:endParaRPr kumimoji="1" lang="ja-JP" altLang="en-US" dirty="0"/>
        </a:p>
      </dgm:t>
    </dgm:pt>
    <dgm:pt modelId="{2038B8EC-56CF-4270-8B73-DB72A26826E7}" type="parTrans" cxnId="{32AB52B7-16A2-4821-B097-16F2338FFE43}">
      <dgm:prSet/>
      <dgm:spPr/>
      <dgm:t>
        <a:bodyPr/>
        <a:lstStyle/>
        <a:p>
          <a:endParaRPr kumimoji="1" lang="ja-JP" altLang="en-US"/>
        </a:p>
      </dgm:t>
    </dgm:pt>
    <dgm:pt modelId="{58E7193D-F727-48BD-A146-67226C65F979}" type="sibTrans" cxnId="{32AB52B7-16A2-4821-B097-16F2338FFE43}">
      <dgm:prSet/>
      <dgm:spPr/>
      <dgm:t>
        <a:bodyPr/>
        <a:lstStyle/>
        <a:p>
          <a:endParaRPr kumimoji="1" lang="ja-JP" altLang="en-US"/>
        </a:p>
      </dgm:t>
    </dgm:pt>
    <dgm:pt modelId="{B011A8B8-083D-4380-8660-B9BFCC2AE035}" type="pres">
      <dgm:prSet presAssocID="{292E71A1-13F0-45B7-A68D-18F69405049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74AD55F4-E1C3-4253-A5B6-840ED2AB64CC}" type="pres">
      <dgm:prSet presAssocID="{1967017C-C676-422D-9C74-5C9351580A1C}" presName="singleCycle" presStyleCnt="0"/>
      <dgm:spPr/>
    </dgm:pt>
    <dgm:pt modelId="{630920D0-F3A8-4A2C-AC54-35243B0C64C3}" type="pres">
      <dgm:prSet presAssocID="{1967017C-C676-422D-9C74-5C9351580A1C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kumimoji="1" lang="ja-JP" altLang="en-US"/>
        </a:p>
      </dgm:t>
    </dgm:pt>
    <dgm:pt modelId="{18AB97C0-9DE1-4039-8ADB-A60AD83B2AE1}" type="pres">
      <dgm:prSet presAssocID="{66E4D7D1-D2CF-468A-86C8-B34F3CCC6163}" presName="Name56" presStyleLbl="parChTrans1D2" presStyleIdx="0" presStyleCnt="4"/>
      <dgm:spPr/>
      <dgm:t>
        <a:bodyPr/>
        <a:lstStyle/>
        <a:p>
          <a:endParaRPr kumimoji="1" lang="ja-JP" altLang="en-US"/>
        </a:p>
      </dgm:t>
    </dgm:pt>
    <dgm:pt modelId="{92B10B1F-E9A4-47D5-9AC1-EAACB417A863}" type="pres">
      <dgm:prSet presAssocID="{5B37D565-EA6F-4EA7-98E4-58D5FE1136FE}" presName="text0" presStyleLbl="node1" presStyleIdx="1" presStyleCnt="5" custScaleX="9650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12C1DA-5FB2-4946-BC03-BD63D7366E8E}" type="pres">
      <dgm:prSet presAssocID="{F903BEB9-8606-4354-9EF5-8D1B742F1FF3}" presName="Name56" presStyleLbl="parChTrans1D2" presStyleIdx="1" presStyleCnt="4"/>
      <dgm:spPr/>
      <dgm:t>
        <a:bodyPr/>
        <a:lstStyle/>
        <a:p>
          <a:endParaRPr kumimoji="1" lang="ja-JP" altLang="en-US"/>
        </a:p>
      </dgm:t>
    </dgm:pt>
    <dgm:pt modelId="{85031CF3-355D-4A44-84BA-96F5D7E138DC}" type="pres">
      <dgm:prSet presAssocID="{0FB59312-9750-459C-9F15-90E01DC0644B}" presName="text0" presStyleLbl="node1" presStyleIdx="2" presStyleCnt="5" custScaleX="181659" custRadScaleRad="115472" custRadScaleInc="35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F3F11DC-C597-4CA4-909F-844E110949A4}" type="pres">
      <dgm:prSet presAssocID="{2038B8EC-56CF-4270-8B73-DB72A26826E7}" presName="Name56" presStyleLbl="parChTrans1D2" presStyleIdx="2" presStyleCnt="4"/>
      <dgm:spPr/>
      <dgm:t>
        <a:bodyPr/>
        <a:lstStyle/>
        <a:p>
          <a:endParaRPr kumimoji="1" lang="ja-JP" altLang="en-US"/>
        </a:p>
      </dgm:t>
    </dgm:pt>
    <dgm:pt modelId="{813DE11F-A627-4EB6-AA0F-B1D9C335B403}" type="pres">
      <dgm:prSet presAssocID="{DCC9EFBB-2F23-444C-AD5C-A6066C27B1D0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23A4FC-26E8-4254-B54B-8F7FD806A8F7}" type="pres">
      <dgm:prSet presAssocID="{75799BB5-F9EB-420E-89D5-7A8F5A9E1D36}" presName="Name56" presStyleLbl="parChTrans1D2" presStyleIdx="3" presStyleCnt="4"/>
      <dgm:spPr/>
      <dgm:t>
        <a:bodyPr/>
        <a:lstStyle/>
        <a:p>
          <a:endParaRPr kumimoji="1" lang="ja-JP" altLang="en-US"/>
        </a:p>
      </dgm:t>
    </dgm:pt>
    <dgm:pt modelId="{6714A176-C76D-4669-8801-F2904E4BE4D6}" type="pres">
      <dgm:prSet presAssocID="{0BA18411-5C81-46CE-B336-CE7A5BC86FF1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F5AC003-BAE1-4943-A9EB-B0C2F7337916}" type="presOf" srcId="{2038B8EC-56CF-4270-8B73-DB72A26826E7}" destId="{8F3F11DC-C597-4CA4-909F-844E110949A4}" srcOrd="0" destOrd="0" presId="urn:microsoft.com/office/officeart/2008/layout/RadialCluster"/>
    <dgm:cxn modelId="{32AB52B7-16A2-4821-B097-16F2338FFE43}" srcId="{1967017C-C676-422D-9C74-5C9351580A1C}" destId="{DCC9EFBB-2F23-444C-AD5C-A6066C27B1D0}" srcOrd="2" destOrd="0" parTransId="{2038B8EC-56CF-4270-8B73-DB72A26826E7}" sibTransId="{58E7193D-F727-48BD-A146-67226C65F979}"/>
    <dgm:cxn modelId="{4F806B87-C3F0-434E-9E02-5D313155B218}" srcId="{1967017C-C676-422D-9C74-5C9351580A1C}" destId="{0FB59312-9750-459C-9F15-90E01DC0644B}" srcOrd="1" destOrd="0" parTransId="{F903BEB9-8606-4354-9EF5-8D1B742F1FF3}" sibTransId="{79767DDE-4732-407E-A87C-E60738C515FC}"/>
    <dgm:cxn modelId="{8B6B6730-3143-4E7B-B8CB-4FDA86DA8E35}" type="presOf" srcId="{0FB59312-9750-459C-9F15-90E01DC0644B}" destId="{85031CF3-355D-4A44-84BA-96F5D7E138DC}" srcOrd="0" destOrd="0" presId="urn:microsoft.com/office/officeart/2008/layout/RadialCluster"/>
    <dgm:cxn modelId="{146FD096-C33A-4A8B-B96C-F48B514AC220}" srcId="{1967017C-C676-422D-9C74-5C9351580A1C}" destId="{5B37D565-EA6F-4EA7-98E4-58D5FE1136FE}" srcOrd="0" destOrd="0" parTransId="{66E4D7D1-D2CF-468A-86C8-B34F3CCC6163}" sibTransId="{9DB6FE30-CA31-4247-9D1C-53F7418E2CDC}"/>
    <dgm:cxn modelId="{AFEB77F3-771A-48C4-9F94-40C8EF9BE318}" srcId="{292E71A1-13F0-45B7-A68D-18F69405049B}" destId="{1967017C-C676-422D-9C74-5C9351580A1C}" srcOrd="0" destOrd="0" parTransId="{61E4E729-8E86-4436-AB2B-74698F56994C}" sibTransId="{99AA1431-77AD-42C3-9FAF-41AEBBC789E1}"/>
    <dgm:cxn modelId="{E85BB038-D4DA-4694-8C7E-AC4DAEA17C94}" type="presOf" srcId="{0BA18411-5C81-46CE-B336-CE7A5BC86FF1}" destId="{6714A176-C76D-4669-8801-F2904E4BE4D6}" srcOrd="0" destOrd="0" presId="urn:microsoft.com/office/officeart/2008/layout/RadialCluster"/>
    <dgm:cxn modelId="{F1909F65-A19E-4FBA-82FC-CA673E8381AB}" type="presOf" srcId="{5B37D565-EA6F-4EA7-98E4-58D5FE1136FE}" destId="{92B10B1F-E9A4-47D5-9AC1-EAACB417A863}" srcOrd="0" destOrd="0" presId="urn:microsoft.com/office/officeart/2008/layout/RadialCluster"/>
    <dgm:cxn modelId="{4CAFB829-735E-4783-B6A0-D9B48FB97A15}" type="presOf" srcId="{66E4D7D1-D2CF-468A-86C8-B34F3CCC6163}" destId="{18AB97C0-9DE1-4039-8ADB-A60AD83B2AE1}" srcOrd="0" destOrd="0" presId="urn:microsoft.com/office/officeart/2008/layout/RadialCluster"/>
    <dgm:cxn modelId="{FF717A0A-E537-4FF9-8974-FB13463D84C3}" type="presOf" srcId="{292E71A1-13F0-45B7-A68D-18F69405049B}" destId="{B011A8B8-083D-4380-8660-B9BFCC2AE035}" srcOrd="0" destOrd="0" presId="urn:microsoft.com/office/officeart/2008/layout/RadialCluster"/>
    <dgm:cxn modelId="{326BCC47-3766-4F13-A681-B311EBF77533}" type="presOf" srcId="{F903BEB9-8606-4354-9EF5-8D1B742F1FF3}" destId="{A212C1DA-5FB2-4946-BC03-BD63D7366E8E}" srcOrd="0" destOrd="0" presId="urn:microsoft.com/office/officeart/2008/layout/RadialCluster"/>
    <dgm:cxn modelId="{DA9DD2C6-7BDB-4C5D-990D-94FD538361E9}" srcId="{1967017C-C676-422D-9C74-5C9351580A1C}" destId="{0BA18411-5C81-46CE-B336-CE7A5BC86FF1}" srcOrd="3" destOrd="0" parTransId="{75799BB5-F9EB-420E-89D5-7A8F5A9E1D36}" sibTransId="{F7E02AB1-CE71-451D-ACAF-B77D819A2E71}"/>
    <dgm:cxn modelId="{C4AB26E0-AC81-4A88-8E73-E40E6495960D}" type="presOf" srcId="{DCC9EFBB-2F23-444C-AD5C-A6066C27B1D0}" destId="{813DE11F-A627-4EB6-AA0F-B1D9C335B403}" srcOrd="0" destOrd="0" presId="urn:microsoft.com/office/officeart/2008/layout/RadialCluster"/>
    <dgm:cxn modelId="{4CCFEDA4-A362-4509-AA5C-A423722B8C2C}" type="presOf" srcId="{75799BB5-F9EB-420E-89D5-7A8F5A9E1D36}" destId="{7D23A4FC-26E8-4254-B54B-8F7FD806A8F7}" srcOrd="0" destOrd="0" presId="urn:microsoft.com/office/officeart/2008/layout/RadialCluster"/>
    <dgm:cxn modelId="{270ADD17-F0C4-4717-A241-FF525BBBCF23}" type="presOf" srcId="{1967017C-C676-422D-9C74-5C9351580A1C}" destId="{630920D0-F3A8-4A2C-AC54-35243B0C64C3}" srcOrd="0" destOrd="0" presId="urn:microsoft.com/office/officeart/2008/layout/RadialCluster"/>
    <dgm:cxn modelId="{8A6A32EF-082E-48AD-98E8-984AA06A5168}" type="presParOf" srcId="{B011A8B8-083D-4380-8660-B9BFCC2AE035}" destId="{74AD55F4-E1C3-4253-A5B6-840ED2AB64CC}" srcOrd="0" destOrd="0" presId="urn:microsoft.com/office/officeart/2008/layout/RadialCluster"/>
    <dgm:cxn modelId="{712E1B6F-4F89-4B42-9E1B-870077CAAA35}" type="presParOf" srcId="{74AD55F4-E1C3-4253-A5B6-840ED2AB64CC}" destId="{630920D0-F3A8-4A2C-AC54-35243B0C64C3}" srcOrd="0" destOrd="0" presId="urn:microsoft.com/office/officeart/2008/layout/RadialCluster"/>
    <dgm:cxn modelId="{2F1EE303-842B-4E60-A678-E0330E4A17EE}" type="presParOf" srcId="{74AD55F4-E1C3-4253-A5B6-840ED2AB64CC}" destId="{18AB97C0-9DE1-4039-8ADB-A60AD83B2AE1}" srcOrd="1" destOrd="0" presId="urn:microsoft.com/office/officeart/2008/layout/RadialCluster"/>
    <dgm:cxn modelId="{EC538470-470C-412E-8EED-16389805EC8A}" type="presParOf" srcId="{74AD55F4-E1C3-4253-A5B6-840ED2AB64CC}" destId="{92B10B1F-E9A4-47D5-9AC1-EAACB417A863}" srcOrd="2" destOrd="0" presId="urn:microsoft.com/office/officeart/2008/layout/RadialCluster"/>
    <dgm:cxn modelId="{B28EA65E-1498-4449-BE40-53683E39C954}" type="presParOf" srcId="{74AD55F4-E1C3-4253-A5B6-840ED2AB64CC}" destId="{A212C1DA-5FB2-4946-BC03-BD63D7366E8E}" srcOrd="3" destOrd="0" presId="urn:microsoft.com/office/officeart/2008/layout/RadialCluster"/>
    <dgm:cxn modelId="{7941B7ED-BA97-4E73-B873-83A9B2E4A1DF}" type="presParOf" srcId="{74AD55F4-E1C3-4253-A5B6-840ED2AB64CC}" destId="{85031CF3-355D-4A44-84BA-96F5D7E138DC}" srcOrd="4" destOrd="0" presId="urn:microsoft.com/office/officeart/2008/layout/RadialCluster"/>
    <dgm:cxn modelId="{EC69A4D8-2F45-4FC1-8355-466B8270B722}" type="presParOf" srcId="{74AD55F4-E1C3-4253-A5B6-840ED2AB64CC}" destId="{8F3F11DC-C597-4CA4-909F-844E110949A4}" srcOrd="5" destOrd="0" presId="urn:microsoft.com/office/officeart/2008/layout/RadialCluster"/>
    <dgm:cxn modelId="{E9051396-682D-4B41-8325-E7E8A6A7ACF9}" type="presParOf" srcId="{74AD55F4-E1C3-4253-A5B6-840ED2AB64CC}" destId="{813DE11F-A627-4EB6-AA0F-B1D9C335B403}" srcOrd="6" destOrd="0" presId="urn:microsoft.com/office/officeart/2008/layout/RadialCluster"/>
    <dgm:cxn modelId="{FC6C19AA-302E-4843-8F12-87D0DC7F1280}" type="presParOf" srcId="{74AD55F4-E1C3-4253-A5B6-840ED2AB64CC}" destId="{7D23A4FC-26E8-4254-B54B-8F7FD806A8F7}" srcOrd="7" destOrd="0" presId="urn:microsoft.com/office/officeart/2008/layout/RadialCluster"/>
    <dgm:cxn modelId="{1672EB36-392A-403F-B0CC-86CF20EE1B7B}" type="presParOf" srcId="{74AD55F4-E1C3-4253-A5B6-840ED2AB64CC}" destId="{6714A176-C76D-4669-8801-F2904E4BE4D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E14BF5-C860-4DB7-809A-8A8DF25894E1}" type="doc">
      <dgm:prSet loTypeId="urn:microsoft.com/office/officeart/2005/8/layout/default" loCatId="list" qsTypeId="urn:microsoft.com/office/officeart/2009/2/quickstyle/3d8" qsCatId="3D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06033DD2-4BC2-43D1-BBF4-8461927B9BC2}">
      <dgm:prSet phldrT="[テキスト]"/>
      <dgm:spPr/>
      <dgm:t>
        <a:bodyPr/>
        <a:lstStyle/>
        <a:p>
          <a:r>
            <a:rPr kumimoji="1" lang="ja-JP" altLang="en-US" dirty="0" smtClean="0"/>
            <a:t>複数のスクリーン</a:t>
          </a:r>
          <a:endParaRPr kumimoji="1" lang="ja-JP" altLang="en-US" dirty="0"/>
        </a:p>
      </dgm:t>
    </dgm:pt>
    <dgm:pt modelId="{D15D62B8-064B-4995-89EF-5ED96B123345}" type="parTrans" cxnId="{8A588085-1A48-4150-9FDF-B51E1B913484}">
      <dgm:prSet/>
      <dgm:spPr/>
      <dgm:t>
        <a:bodyPr/>
        <a:lstStyle/>
        <a:p>
          <a:endParaRPr kumimoji="1" lang="ja-JP" altLang="en-US"/>
        </a:p>
      </dgm:t>
    </dgm:pt>
    <dgm:pt modelId="{4788B163-7A4C-4246-9C89-87E16C027D70}" type="sibTrans" cxnId="{8A588085-1A48-4150-9FDF-B51E1B913484}">
      <dgm:prSet/>
      <dgm:spPr/>
      <dgm:t>
        <a:bodyPr/>
        <a:lstStyle/>
        <a:p>
          <a:endParaRPr kumimoji="1" lang="ja-JP" altLang="en-US"/>
        </a:p>
      </dgm:t>
    </dgm:pt>
    <dgm:pt modelId="{583FA857-A6A6-464E-A09B-9A7EFFD96F6C}">
      <dgm:prSet phldrT="[テキスト]"/>
      <dgm:spPr/>
      <dgm:t>
        <a:bodyPr/>
        <a:lstStyle/>
        <a:p>
          <a:r>
            <a:rPr kumimoji="1" lang="ja-JP" altLang="en-US" dirty="0" smtClean="0"/>
            <a:t>少なめの客席数</a:t>
          </a:r>
          <a:r>
            <a:rPr kumimoji="1" lang="en-US" altLang="ja-JP" dirty="0" smtClean="0"/>
            <a:t>(</a:t>
          </a:r>
          <a:r>
            <a:rPr kumimoji="1" lang="ja-JP" altLang="en-US" dirty="0" smtClean="0"/>
            <a:t>１５０～４００席</a:t>
          </a:r>
          <a:r>
            <a:rPr kumimoji="1" lang="en-US" altLang="ja-JP" dirty="0" smtClean="0"/>
            <a:t>)</a:t>
          </a:r>
          <a:endParaRPr kumimoji="1" lang="ja-JP" altLang="en-US" dirty="0"/>
        </a:p>
      </dgm:t>
    </dgm:pt>
    <dgm:pt modelId="{4D319B88-8113-4593-A2BE-2AA3EC8941C9}" type="parTrans" cxnId="{DF230983-DEA7-44BE-BD3E-257FD8601F3D}">
      <dgm:prSet/>
      <dgm:spPr/>
      <dgm:t>
        <a:bodyPr/>
        <a:lstStyle/>
        <a:p>
          <a:endParaRPr kumimoji="1" lang="ja-JP" altLang="en-US"/>
        </a:p>
      </dgm:t>
    </dgm:pt>
    <dgm:pt modelId="{85B9EFFA-39F9-497E-8EB6-AB4A7995513F}" type="sibTrans" cxnId="{DF230983-DEA7-44BE-BD3E-257FD8601F3D}">
      <dgm:prSet/>
      <dgm:spPr/>
      <dgm:t>
        <a:bodyPr/>
        <a:lstStyle/>
        <a:p>
          <a:endParaRPr kumimoji="1" lang="ja-JP" altLang="en-US"/>
        </a:p>
      </dgm:t>
    </dgm:pt>
    <dgm:pt modelId="{34C70166-D4FA-4ECF-8678-4810D081BF40}">
      <dgm:prSet phldrT="[テキスト]"/>
      <dgm:spPr/>
      <dgm:t>
        <a:bodyPr/>
        <a:lstStyle/>
        <a:p>
          <a:r>
            <a:rPr kumimoji="1" lang="ja-JP" altLang="en-US" dirty="0" smtClean="0"/>
            <a:t>柔軟な上映スケジュール</a:t>
          </a:r>
          <a:endParaRPr kumimoji="1" lang="ja-JP" altLang="en-US" dirty="0"/>
        </a:p>
      </dgm:t>
    </dgm:pt>
    <dgm:pt modelId="{212ADCC5-0668-47AE-8FB8-20AF089DB7EF}" type="parTrans" cxnId="{0E64046D-2E9A-4440-87CF-F3AA2D39F119}">
      <dgm:prSet/>
      <dgm:spPr/>
      <dgm:t>
        <a:bodyPr/>
        <a:lstStyle/>
        <a:p>
          <a:endParaRPr kumimoji="1" lang="ja-JP" altLang="en-US"/>
        </a:p>
      </dgm:t>
    </dgm:pt>
    <dgm:pt modelId="{6618AFE6-7631-4A7F-BBE7-9BA4F5A2CEFD}" type="sibTrans" cxnId="{0E64046D-2E9A-4440-87CF-F3AA2D39F119}">
      <dgm:prSet/>
      <dgm:spPr/>
      <dgm:t>
        <a:bodyPr/>
        <a:lstStyle/>
        <a:p>
          <a:endParaRPr kumimoji="1" lang="ja-JP" altLang="en-US"/>
        </a:p>
      </dgm:t>
    </dgm:pt>
    <dgm:pt modelId="{9994487F-7F7E-4B85-AC44-BEBF987DFE8C}">
      <dgm:prSet phldrT="[テキスト]"/>
      <dgm:spPr/>
      <dgm:t>
        <a:bodyPr/>
        <a:lstStyle/>
        <a:p>
          <a:r>
            <a:rPr kumimoji="1" lang="ja-JP" altLang="en-US" dirty="0" smtClean="0"/>
            <a:t>高価なチケット</a:t>
          </a:r>
          <a:r>
            <a:rPr kumimoji="1" lang="en-US" altLang="ja-JP" dirty="0" smtClean="0"/>
            <a:t>(</a:t>
          </a:r>
          <a:r>
            <a:rPr kumimoji="1" lang="ja-JP" altLang="en-US" dirty="0" smtClean="0"/>
            <a:t>およそ</a:t>
          </a:r>
          <a:r>
            <a:rPr kumimoji="1" lang="en-US" altLang="ja-JP" dirty="0" smtClean="0"/>
            <a:t>3</a:t>
          </a:r>
          <a:r>
            <a:rPr kumimoji="1" lang="ja-JP" altLang="en-US" dirty="0" smtClean="0"/>
            <a:t>倍</a:t>
          </a:r>
          <a:r>
            <a:rPr kumimoji="1" lang="en-US" altLang="ja-JP" dirty="0" smtClean="0"/>
            <a:t>)</a:t>
          </a:r>
          <a:endParaRPr kumimoji="1" lang="ja-JP" altLang="en-US" dirty="0"/>
        </a:p>
      </dgm:t>
    </dgm:pt>
    <dgm:pt modelId="{D474EF9E-AB01-4829-8C07-F44CA4E98DF1}" type="parTrans" cxnId="{E7B3BD9A-D76F-4B1B-94A4-4BBA5B5FD06A}">
      <dgm:prSet/>
      <dgm:spPr/>
      <dgm:t>
        <a:bodyPr/>
        <a:lstStyle/>
        <a:p>
          <a:endParaRPr kumimoji="1" lang="ja-JP" altLang="en-US"/>
        </a:p>
      </dgm:t>
    </dgm:pt>
    <dgm:pt modelId="{6A8F27A8-D918-4CC6-A61C-2B18834D340C}" type="sibTrans" cxnId="{E7B3BD9A-D76F-4B1B-94A4-4BBA5B5FD06A}">
      <dgm:prSet/>
      <dgm:spPr/>
      <dgm:t>
        <a:bodyPr/>
        <a:lstStyle/>
        <a:p>
          <a:endParaRPr kumimoji="1" lang="ja-JP" altLang="en-US"/>
        </a:p>
      </dgm:t>
    </dgm:pt>
    <dgm:pt modelId="{E41EA425-B622-4E38-944E-548B4F37A7E7}">
      <dgm:prSet phldrT="[テキスト]"/>
      <dgm:spPr/>
      <dgm:t>
        <a:bodyPr/>
        <a:lstStyle/>
        <a:p>
          <a:r>
            <a:rPr kumimoji="1" lang="ja-JP" altLang="en-US" dirty="0" smtClean="0"/>
            <a:t>客層の限定</a:t>
          </a:r>
          <a:endParaRPr kumimoji="1" lang="ja-JP" altLang="en-US" dirty="0"/>
        </a:p>
      </dgm:t>
    </dgm:pt>
    <dgm:pt modelId="{1F81415D-D789-491D-8E9B-7717BA4C0BD7}" type="parTrans" cxnId="{00396460-80AC-4952-BF4C-1887269B941D}">
      <dgm:prSet/>
      <dgm:spPr/>
      <dgm:t>
        <a:bodyPr/>
        <a:lstStyle/>
        <a:p>
          <a:endParaRPr kumimoji="1" lang="ja-JP" altLang="en-US"/>
        </a:p>
      </dgm:t>
    </dgm:pt>
    <dgm:pt modelId="{F9F7B974-8A59-4D56-9CAD-F7B80A53910A}" type="sibTrans" cxnId="{00396460-80AC-4952-BF4C-1887269B941D}">
      <dgm:prSet/>
      <dgm:spPr/>
      <dgm:t>
        <a:bodyPr/>
        <a:lstStyle/>
        <a:p>
          <a:endParaRPr kumimoji="1" lang="ja-JP" altLang="en-US"/>
        </a:p>
      </dgm:t>
    </dgm:pt>
    <dgm:pt modelId="{A8C2F69E-02F9-4015-BCA1-0ADD32FB7F25}">
      <dgm:prSet/>
      <dgm:spPr/>
      <dgm:t>
        <a:bodyPr/>
        <a:lstStyle/>
        <a:p>
          <a:r>
            <a:rPr kumimoji="1" lang="ja-JP" altLang="en-US" dirty="0" smtClean="0"/>
            <a:t>清潔な館内、快適な座席</a:t>
          </a:r>
          <a:endParaRPr kumimoji="1" lang="en-US" altLang="ja-JP" dirty="0" smtClean="0"/>
        </a:p>
      </dgm:t>
    </dgm:pt>
    <dgm:pt modelId="{6FAC63A8-1D82-461C-AD4C-93BD4AA4B5F8}" type="parTrans" cxnId="{1BCD3EAE-FC21-4520-B2CF-0F7CC9B0DDE6}">
      <dgm:prSet/>
      <dgm:spPr/>
      <dgm:t>
        <a:bodyPr/>
        <a:lstStyle/>
        <a:p>
          <a:endParaRPr kumimoji="1" lang="ja-JP" altLang="en-US"/>
        </a:p>
      </dgm:t>
    </dgm:pt>
    <dgm:pt modelId="{1B50BE5B-4790-40A3-A654-276D1DA1ED7E}" type="sibTrans" cxnId="{1BCD3EAE-FC21-4520-B2CF-0F7CC9B0DDE6}">
      <dgm:prSet/>
      <dgm:spPr/>
      <dgm:t>
        <a:bodyPr/>
        <a:lstStyle/>
        <a:p>
          <a:endParaRPr kumimoji="1" lang="ja-JP" altLang="en-US"/>
        </a:p>
      </dgm:t>
    </dgm:pt>
    <dgm:pt modelId="{147E34D4-A8EB-48C6-95F7-D98059F54EA7}">
      <dgm:prSet/>
      <dgm:spPr/>
      <dgm:t>
        <a:bodyPr/>
        <a:lstStyle/>
        <a:p>
          <a:r>
            <a:rPr kumimoji="1" lang="ja-JP" altLang="en-US" dirty="0" smtClean="0"/>
            <a:t>最新の映像・音響設備</a:t>
          </a:r>
          <a:endParaRPr kumimoji="1" lang="ja-JP" altLang="en-US" dirty="0"/>
        </a:p>
      </dgm:t>
    </dgm:pt>
    <dgm:pt modelId="{65A61F5C-FE81-4FD7-90F8-5931AAB0827A}" type="parTrans" cxnId="{F9946457-2F03-4032-9D6C-F085194BF829}">
      <dgm:prSet/>
      <dgm:spPr/>
      <dgm:t>
        <a:bodyPr/>
        <a:lstStyle/>
        <a:p>
          <a:endParaRPr kumimoji="1" lang="ja-JP" altLang="en-US"/>
        </a:p>
      </dgm:t>
    </dgm:pt>
    <dgm:pt modelId="{17693D98-77CE-4EB3-8AAE-D294339B67EF}" type="sibTrans" cxnId="{F9946457-2F03-4032-9D6C-F085194BF829}">
      <dgm:prSet/>
      <dgm:spPr/>
      <dgm:t>
        <a:bodyPr/>
        <a:lstStyle/>
        <a:p>
          <a:endParaRPr kumimoji="1" lang="ja-JP" altLang="en-US"/>
        </a:p>
      </dgm:t>
    </dgm:pt>
    <dgm:pt modelId="{E3F3C1A3-AD35-4643-8EAA-B8BB80110B0F}">
      <dgm:prSet/>
      <dgm:spPr/>
      <dgm:t>
        <a:bodyPr/>
        <a:lstStyle/>
        <a:p>
          <a:r>
            <a:rPr kumimoji="1" lang="ja-JP" altLang="en-US" dirty="0" smtClean="0"/>
            <a:t>スナック類の充実</a:t>
          </a:r>
          <a:endParaRPr kumimoji="1" lang="ja-JP" altLang="en-US" dirty="0"/>
        </a:p>
      </dgm:t>
    </dgm:pt>
    <dgm:pt modelId="{3C829EE1-92C1-44FA-84C6-D5679BA21157}" type="parTrans" cxnId="{EFA14325-09D0-4100-B9C2-86339C8EAF21}">
      <dgm:prSet/>
      <dgm:spPr/>
      <dgm:t>
        <a:bodyPr/>
        <a:lstStyle/>
        <a:p>
          <a:endParaRPr kumimoji="1" lang="ja-JP" altLang="en-US"/>
        </a:p>
      </dgm:t>
    </dgm:pt>
    <dgm:pt modelId="{6AE4FCEA-C42C-4D55-8C89-4207DDCA0525}" type="sibTrans" cxnId="{EFA14325-09D0-4100-B9C2-86339C8EAF21}">
      <dgm:prSet/>
      <dgm:spPr/>
      <dgm:t>
        <a:bodyPr/>
        <a:lstStyle/>
        <a:p>
          <a:endParaRPr kumimoji="1" lang="ja-JP" altLang="en-US"/>
        </a:p>
      </dgm:t>
    </dgm:pt>
    <dgm:pt modelId="{19F2726A-A12E-43B0-8E7E-766604936DCD}">
      <dgm:prSet/>
      <dgm:spPr/>
      <dgm:t>
        <a:bodyPr/>
        <a:lstStyle/>
        <a:p>
          <a:r>
            <a:rPr kumimoji="1" lang="ja-JP" altLang="en-US" dirty="0" smtClean="0"/>
            <a:t>駐車場完備</a:t>
          </a:r>
          <a:endParaRPr kumimoji="1" lang="ja-JP" altLang="en-US" dirty="0"/>
        </a:p>
      </dgm:t>
    </dgm:pt>
    <dgm:pt modelId="{1C3AEADE-11CD-4152-980C-726B9EFB2C7D}" type="parTrans" cxnId="{A4E70C98-115C-4957-95B7-6D00C54F55ED}">
      <dgm:prSet/>
      <dgm:spPr/>
      <dgm:t>
        <a:bodyPr/>
        <a:lstStyle/>
        <a:p>
          <a:endParaRPr kumimoji="1" lang="ja-JP" altLang="en-US"/>
        </a:p>
      </dgm:t>
    </dgm:pt>
    <dgm:pt modelId="{F9980B77-3FF1-4BA7-81ED-6C7F49016888}" type="sibTrans" cxnId="{A4E70C98-115C-4957-95B7-6D00C54F55ED}">
      <dgm:prSet/>
      <dgm:spPr/>
      <dgm:t>
        <a:bodyPr/>
        <a:lstStyle/>
        <a:p>
          <a:endParaRPr kumimoji="1" lang="ja-JP" altLang="en-US"/>
        </a:p>
      </dgm:t>
    </dgm:pt>
    <dgm:pt modelId="{9E84B233-7FD4-4173-A1DB-F666EE7A9A08}" type="pres">
      <dgm:prSet presAssocID="{B8E14BF5-C860-4DB7-809A-8A8DF25894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7B8918-C790-4717-A70A-3BEECF7C41AA}" type="pres">
      <dgm:prSet presAssocID="{06033DD2-4BC2-43D1-BBF4-8461927B9BC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A55ED3E-908B-404E-BB69-78409129A491}" type="pres">
      <dgm:prSet presAssocID="{4788B163-7A4C-4246-9C89-87E16C027D70}" presName="sibTrans" presStyleCnt="0"/>
      <dgm:spPr/>
    </dgm:pt>
    <dgm:pt modelId="{DA7F02BE-D6CF-483F-8711-76E7807C2F3E}" type="pres">
      <dgm:prSet presAssocID="{583FA857-A6A6-464E-A09B-9A7EFFD96F6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B2C1707-EF25-47D6-81DF-45628E89A7F3}" type="pres">
      <dgm:prSet presAssocID="{85B9EFFA-39F9-497E-8EB6-AB4A7995513F}" presName="sibTrans" presStyleCnt="0"/>
      <dgm:spPr/>
    </dgm:pt>
    <dgm:pt modelId="{A8D6AA72-9C47-450C-BCA6-5CF05051CF64}" type="pres">
      <dgm:prSet presAssocID="{34C70166-D4FA-4ECF-8678-4810D081BF4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C67FC6A-9EE6-47F7-90E9-741AAE57C44E}" type="pres">
      <dgm:prSet presAssocID="{6618AFE6-7631-4A7F-BBE7-9BA4F5A2CEFD}" presName="sibTrans" presStyleCnt="0"/>
      <dgm:spPr/>
    </dgm:pt>
    <dgm:pt modelId="{AC98B286-6CFE-4C07-B9F7-8FD5ECBC7FE8}" type="pres">
      <dgm:prSet presAssocID="{9994487F-7F7E-4B85-AC44-BEBF987DFE8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AAEFFC0-5B2D-4F36-B378-C6DB5EBD3C87}" type="pres">
      <dgm:prSet presAssocID="{6A8F27A8-D918-4CC6-A61C-2B18834D340C}" presName="sibTrans" presStyleCnt="0"/>
      <dgm:spPr/>
    </dgm:pt>
    <dgm:pt modelId="{2CFA0A82-7021-4941-83DE-70B91C7ABDD9}" type="pres">
      <dgm:prSet presAssocID="{E41EA425-B622-4E38-944E-548B4F37A7E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1AEEF9-6F48-42F0-A71D-9BD97D1FBD0E}" type="pres">
      <dgm:prSet presAssocID="{F9F7B974-8A59-4D56-9CAD-F7B80A53910A}" presName="sibTrans" presStyleCnt="0"/>
      <dgm:spPr/>
    </dgm:pt>
    <dgm:pt modelId="{F75DA5DA-0B5F-4B0F-81D4-D5028C8764E7}" type="pres">
      <dgm:prSet presAssocID="{A8C2F69E-02F9-4015-BCA1-0ADD32FB7F2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FF7B953-57A7-4394-B98E-A01028F736EB}" type="pres">
      <dgm:prSet presAssocID="{1B50BE5B-4790-40A3-A654-276D1DA1ED7E}" presName="sibTrans" presStyleCnt="0"/>
      <dgm:spPr/>
    </dgm:pt>
    <dgm:pt modelId="{E6205857-CA15-4A6F-AA61-EA369E1DF298}" type="pres">
      <dgm:prSet presAssocID="{147E34D4-A8EB-48C6-95F7-D98059F54EA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F481696-9B61-4EE7-902A-B520C477DD8F}" type="pres">
      <dgm:prSet presAssocID="{17693D98-77CE-4EB3-8AAE-D294339B67EF}" presName="sibTrans" presStyleCnt="0"/>
      <dgm:spPr/>
    </dgm:pt>
    <dgm:pt modelId="{E8968196-5263-4E74-9B38-5BBAAD6E927C}" type="pres">
      <dgm:prSet presAssocID="{E3F3C1A3-AD35-4643-8EAA-B8BB80110B0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C6B16A8-EAC9-445B-8417-58C7D89A086C}" type="pres">
      <dgm:prSet presAssocID="{6AE4FCEA-C42C-4D55-8C89-4207DDCA0525}" presName="sibTrans" presStyleCnt="0"/>
      <dgm:spPr/>
    </dgm:pt>
    <dgm:pt modelId="{F57B98DB-D5B7-41FA-8B45-A88D2D2592B9}" type="pres">
      <dgm:prSet presAssocID="{19F2726A-A12E-43B0-8E7E-766604936DC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FA14325-09D0-4100-B9C2-86339C8EAF21}" srcId="{B8E14BF5-C860-4DB7-809A-8A8DF25894E1}" destId="{E3F3C1A3-AD35-4643-8EAA-B8BB80110B0F}" srcOrd="7" destOrd="0" parTransId="{3C829EE1-92C1-44FA-84C6-D5679BA21157}" sibTransId="{6AE4FCEA-C42C-4D55-8C89-4207DDCA0525}"/>
    <dgm:cxn modelId="{343DAC43-81CE-4FA1-957D-BAFD4BF93E6C}" type="presOf" srcId="{E3F3C1A3-AD35-4643-8EAA-B8BB80110B0F}" destId="{E8968196-5263-4E74-9B38-5BBAAD6E927C}" srcOrd="0" destOrd="0" presId="urn:microsoft.com/office/officeart/2005/8/layout/default"/>
    <dgm:cxn modelId="{E7B3BD9A-D76F-4B1B-94A4-4BBA5B5FD06A}" srcId="{B8E14BF5-C860-4DB7-809A-8A8DF25894E1}" destId="{9994487F-7F7E-4B85-AC44-BEBF987DFE8C}" srcOrd="3" destOrd="0" parTransId="{D474EF9E-AB01-4829-8C07-F44CA4E98DF1}" sibTransId="{6A8F27A8-D918-4CC6-A61C-2B18834D340C}"/>
    <dgm:cxn modelId="{7D611104-754E-4F3A-AC36-06DBBD55BDA1}" type="presOf" srcId="{583FA857-A6A6-464E-A09B-9A7EFFD96F6C}" destId="{DA7F02BE-D6CF-483F-8711-76E7807C2F3E}" srcOrd="0" destOrd="0" presId="urn:microsoft.com/office/officeart/2005/8/layout/default"/>
    <dgm:cxn modelId="{A4E70C98-115C-4957-95B7-6D00C54F55ED}" srcId="{B8E14BF5-C860-4DB7-809A-8A8DF25894E1}" destId="{19F2726A-A12E-43B0-8E7E-766604936DCD}" srcOrd="8" destOrd="0" parTransId="{1C3AEADE-11CD-4152-980C-726B9EFB2C7D}" sibTransId="{F9980B77-3FF1-4BA7-81ED-6C7F49016888}"/>
    <dgm:cxn modelId="{8A588085-1A48-4150-9FDF-B51E1B913484}" srcId="{B8E14BF5-C860-4DB7-809A-8A8DF25894E1}" destId="{06033DD2-4BC2-43D1-BBF4-8461927B9BC2}" srcOrd="0" destOrd="0" parTransId="{D15D62B8-064B-4995-89EF-5ED96B123345}" sibTransId="{4788B163-7A4C-4246-9C89-87E16C027D70}"/>
    <dgm:cxn modelId="{CE0E76AC-9667-4DDF-8D57-0D35862F947C}" type="presOf" srcId="{E41EA425-B622-4E38-944E-548B4F37A7E7}" destId="{2CFA0A82-7021-4941-83DE-70B91C7ABDD9}" srcOrd="0" destOrd="0" presId="urn:microsoft.com/office/officeart/2005/8/layout/default"/>
    <dgm:cxn modelId="{DF230983-DEA7-44BE-BD3E-257FD8601F3D}" srcId="{B8E14BF5-C860-4DB7-809A-8A8DF25894E1}" destId="{583FA857-A6A6-464E-A09B-9A7EFFD96F6C}" srcOrd="1" destOrd="0" parTransId="{4D319B88-8113-4593-A2BE-2AA3EC8941C9}" sibTransId="{85B9EFFA-39F9-497E-8EB6-AB4A7995513F}"/>
    <dgm:cxn modelId="{4ED5C1F9-8671-437D-9E3F-E002502C4B38}" type="presOf" srcId="{34C70166-D4FA-4ECF-8678-4810D081BF40}" destId="{A8D6AA72-9C47-450C-BCA6-5CF05051CF64}" srcOrd="0" destOrd="0" presId="urn:microsoft.com/office/officeart/2005/8/layout/default"/>
    <dgm:cxn modelId="{0E64046D-2E9A-4440-87CF-F3AA2D39F119}" srcId="{B8E14BF5-C860-4DB7-809A-8A8DF25894E1}" destId="{34C70166-D4FA-4ECF-8678-4810D081BF40}" srcOrd="2" destOrd="0" parTransId="{212ADCC5-0668-47AE-8FB8-20AF089DB7EF}" sibTransId="{6618AFE6-7631-4A7F-BBE7-9BA4F5A2CEFD}"/>
    <dgm:cxn modelId="{CB310635-D00F-4324-8F2E-22C3BE942C8E}" type="presOf" srcId="{147E34D4-A8EB-48C6-95F7-D98059F54EA7}" destId="{E6205857-CA15-4A6F-AA61-EA369E1DF298}" srcOrd="0" destOrd="0" presId="urn:microsoft.com/office/officeart/2005/8/layout/default"/>
    <dgm:cxn modelId="{1BCD3EAE-FC21-4520-B2CF-0F7CC9B0DDE6}" srcId="{B8E14BF5-C860-4DB7-809A-8A8DF25894E1}" destId="{A8C2F69E-02F9-4015-BCA1-0ADD32FB7F25}" srcOrd="5" destOrd="0" parTransId="{6FAC63A8-1D82-461C-AD4C-93BD4AA4B5F8}" sibTransId="{1B50BE5B-4790-40A3-A654-276D1DA1ED7E}"/>
    <dgm:cxn modelId="{29C8B0D0-1C79-4148-9582-E730D40D9ABC}" type="presOf" srcId="{06033DD2-4BC2-43D1-BBF4-8461927B9BC2}" destId="{A17B8918-C790-4717-A70A-3BEECF7C41AA}" srcOrd="0" destOrd="0" presId="urn:microsoft.com/office/officeart/2005/8/layout/default"/>
    <dgm:cxn modelId="{DD904B77-FA91-4449-9317-3E6B1B3D6E8C}" type="presOf" srcId="{A8C2F69E-02F9-4015-BCA1-0ADD32FB7F25}" destId="{F75DA5DA-0B5F-4B0F-81D4-D5028C8764E7}" srcOrd="0" destOrd="0" presId="urn:microsoft.com/office/officeart/2005/8/layout/default"/>
    <dgm:cxn modelId="{D268C423-AE34-41C8-A35F-B86C45B478BF}" type="presOf" srcId="{B8E14BF5-C860-4DB7-809A-8A8DF25894E1}" destId="{9E84B233-7FD4-4173-A1DB-F666EE7A9A08}" srcOrd="0" destOrd="0" presId="urn:microsoft.com/office/officeart/2005/8/layout/default"/>
    <dgm:cxn modelId="{67AE8EFE-FCFF-4661-A869-4E733E42C119}" type="presOf" srcId="{9994487F-7F7E-4B85-AC44-BEBF987DFE8C}" destId="{AC98B286-6CFE-4C07-B9F7-8FD5ECBC7FE8}" srcOrd="0" destOrd="0" presId="urn:microsoft.com/office/officeart/2005/8/layout/default"/>
    <dgm:cxn modelId="{F9946457-2F03-4032-9D6C-F085194BF829}" srcId="{B8E14BF5-C860-4DB7-809A-8A8DF25894E1}" destId="{147E34D4-A8EB-48C6-95F7-D98059F54EA7}" srcOrd="6" destOrd="0" parTransId="{65A61F5C-FE81-4FD7-90F8-5931AAB0827A}" sibTransId="{17693D98-77CE-4EB3-8AAE-D294339B67EF}"/>
    <dgm:cxn modelId="{00396460-80AC-4952-BF4C-1887269B941D}" srcId="{B8E14BF5-C860-4DB7-809A-8A8DF25894E1}" destId="{E41EA425-B622-4E38-944E-548B4F37A7E7}" srcOrd="4" destOrd="0" parTransId="{1F81415D-D789-491D-8E9B-7717BA4C0BD7}" sibTransId="{F9F7B974-8A59-4D56-9CAD-F7B80A53910A}"/>
    <dgm:cxn modelId="{12EAB4EF-F9BD-4BF9-B1A1-41DE9A3047E7}" type="presOf" srcId="{19F2726A-A12E-43B0-8E7E-766604936DCD}" destId="{F57B98DB-D5B7-41FA-8B45-A88D2D2592B9}" srcOrd="0" destOrd="0" presId="urn:microsoft.com/office/officeart/2005/8/layout/default"/>
    <dgm:cxn modelId="{8FF1F43C-A4CF-4BD0-A254-1A6BBB50A5FC}" type="presParOf" srcId="{9E84B233-7FD4-4173-A1DB-F666EE7A9A08}" destId="{A17B8918-C790-4717-A70A-3BEECF7C41AA}" srcOrd="0" destOrd="0" presId="urn:microsoft.com/office/officeart/2005/8/layout/default"/>
    <dgm:cxn modelId="{754D6959-33C6-4018-ADDD-E39DD373C411}" type="presParOf" srcId="{9E84B233-7FD4-4173-A1DB-F666EE7A9A08}" destId="{3A55ED3E-908B-404E-BB69-78409129A491}" srcOrd="1" destOrd="0" presId="urn:microsoft.com/office/officeart/2005/8/layout/default"/>
    <dgm:cxn modelId="{8759634E-3015-447F-8AED-887BD7AF1728}" type="presParOf" srcId="{9E84B233-7FD4-4173-A1DB-F666EE7A9A08}" destId="{DA7F02BE-D6CF-483F-8711-76E7807C2F3E}" srcOrd="2" destOrd="0" presId="urn:microsoft.com/office/officeart/2005/8/layout/default"/>
    <dgm:cxn modelId="{762B451A-85FE-4AD3-94BD-E1A6E3CFC486}" type="presParOf" srcId="{9E84B233-7FD4-4173-A1DB-F666EE7A9A08}" destId="{FB2C1707-EF25-47D6-81DF-45628E89A7F3}" srcOrd="3" destOrd="0" presId="urn:microsoft.com/office/officeart/2005/8/layout/default"/>
    <dgm:cxn modelId="{9E6914C0-2ADD-4D9D-AC07-06F62840CB85}" type="presParOf" srcId="{9E84B233-7FD4-4173-A1DB-F666EE7A9A08}" destId="{A8D6AA72-9C47-450C-BCA6-5CF05051CF64}" srcOrd="4" destOrd="0" presId="urn:microsoft.com/office/officeart/2005/8/layout/default"/>
    <dgm:cxn modelId="{8C487431-C75D-47B4-ADC2-AEC0F98E2A3B}" type="presParOf" srcId="{9E84B233-7FD4-4173-A1DB-F666EE7A9A08}" destId="{BC67FC6A-9EE6-47F7-90E9-741AAE57C44E}" srcOrd="5" destOrd="0" presId="urn:microsoft.com/office/officeart/2005/8/layout/default"/>
    <dgm:cxn modelId="{A9982C33-6DA2-44C3-8B77-166672FE59ED}" type="presParOf" srcId="{9E84B233-7FD4-4173-A1DB-F666EE7A9A08}" destId="{AC98B286-6CFE-4C07-B9F7-8FD5ECBC7FE8}" srcOrd="6" destOrd="0" presId="urn:microsoft.com/office/officeart/2005/8/layout/default"/>
    <dgm:cxn modelId="{53EBC3EC-5E79-48B3-92C6-75D22A4A78DA}" type="presParOf" srcId="{9E84B233-7FD4-4173-A1DB-F666EE7A9A08}" destId="{BAAEFFC0-5B2D-4F36-B378-C6DB5EBD3C87}" srcOrd="7" destOrd="0" presId="urn:microsoft.com/office/officeart/2005/8/layout/default"/>
    <dgm:cxn modelId="{C6E1148C-185B-4663-BE2D-D3ED95962223}" type="presParOf" srcId="{9E84B233-7FD4-4173-A1DB-F666EE7A9A08}" destId="{2CFA0A82-7021-4941-83DE-70B91C7ABDD9}" srcOrd="8" destOrd="0" presId="urn:microsoft.com/office/officeart/2005/8/layout/default"/>
    <dgm:cxn modelId="{843D462D-3659-412D-8F00-58655CC9D4EF}" type="presParOf" srcId="{9E84B233-7FD4-4173-A1DB-F666EE7A9A08}" destId="{1E1AEEF9-6F48-42F0-A71D-9BD97D1FBD0E}" srcOrd="9" destOrd="0" presId="urn:microsoft.com/office/officeart/2005/8/layout/default"/>
    <dgm:cxn modelId="{6148FEBC-43FA-44F4-9D50-7EA82D0DD9D6}" type="presParOf" srcId="{9E84B233-7FD4-4173-A1DB-F666EE7A9A08}" destId="{F75DA5DA-0B5F-4B0F-81D4-D5028C8764E7}" srcOrd="10" destOrd="0" presId="urn:microsoft.com/office/officeart/2005/8/layout/default"/>
    <dgm:cxn modelId="{BC5980E7-E97D-4209-8A19-E9D00D8FE192}" type="presParOf" srcId="{9E84B233-7FD4-4173-A1DB-F666EE7A9A08}" destId="{7FF7B953-57A7-4394-B98E-A01028F736EB}" srcOrd="11" destOrd="0" presId="urn:microsoft.com/office/officeart/2005/8/layout/default"/>
    <dgm:cxn modelId="{FFBFD43B-772E-4A4E-8B3C-448362115483}" type="presParOf" srcId="{9E84B233-7FD4-4173-A1DB-F666EE7A9A08}" destId="{E6205857-CA15-4A6F-AA61-EA369E1DF298}" srcOrd="12" destOrd="0" presId="urn:microsoft.com/office/officeart/2005/8/layout/default"/>
    <dgm:cxn modelId="{0B5F7018-8E8E-4E30-8535-632B58CB1091}" type="presParOf" srcId="{9E84B233-7FD4-4173-A1DB-F666EE7A9A08}" destId="{3F481696-9B61-4EE7-902A-B520C477DD8F}" srcOrd="13" destOrd="0" presId="urn:microsoft.com/office/officeart/2005/8/layout/default"/>
    <dgm:cxn modelId="{226AD1FD-C95E-4B7F-B9BA-CA91EFB36731}" type="presParOf" srcId="{9E84B233-7FD4-4173-A1DB-F666EE7A9A08}" destId="{E8968196-5263-4E74-9B38-5BBAAD6E927C}" srcOrd="14" destOrd="0" presId="urn:microsoft.com/office/officeart/2005/8/layout/default"/>
    <dgm:cxn modelId="{E15C3EAB-597B-40D9-862A-F3DAB80228C4}" type="presParOf" srcId="{9E84B233-7FD4-4173-A1DB-F666EE7A9A08}" destId="{0C6B16A8-EAC9-445B-8417-58C7D89A086C}" srcOrd="15" destOrd="0" presId="urn:microsoft.com/office/officeart/2005/8/layout/default"/>
    <dgm:cxn modelId="{76DE7166-ACF8-4131-8569-9F625FAF3371}" type="presParOf" srcId="{9E84B233-7FD4-4173-A1DB-F666EE7A9A08}" destId="{F57B98DB-D5B7-41FA-8B45-A88D2D2592B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6782ED-3169-40E6-8233-ADBD309603ED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AEF56E46-DC48-4AF8-BEBC-0D023C205A30}">
      <dgm:prSet phldrT="[テキスト]" custT="1"/>
      <dgm:spPr/>
      <dgm:t>
        <a:bodyPr/>
        <a:lstStyle/>
        <a:p>
          <a:r>
            <a:rPr kumimoji="1" lang="ja-JP" altLang="en-US" sz="3600" dirty="0" smtClean="0"/>
            <a:t>大都市でマルチプレックス急増</a:t>
          </a:r>
          <a:endParaRPr kumimoji="1" lang="ja-JP" altLang="en-US" sz="3600" dirty="0"/>
        </a:p>
      </dgm:t>
    </dgm:pt>
    <dgm:pt modelId="{923F1CF3-114C-4F43-8CDD-68A2402BE92C}" type="parTrans" cxnId="{C0C68908-AA3C-4E1B-B41A-C5B6392ECD8D}">
      <dgm:prSet/>
      <dgm:spPr/>
      <dgm:t>
        <a:bodyPr/>
        <a:lstStyle/>
        <a:p>
          <a:endParaRPr kumimoji="1" lang="ja-JP" altLang="en-US"/>
        </a:p>
      </dgm:t>
    </dgm:pt>
    <dgm:pt modelId="{C14A20E1-6F4A-48A8-92E1-36F0AFAD1F69}" type="sibTrans" cxnId="{C0C68908-AA3C-4E1B-B41A-C5B6392ECD8D}">
      <dgm:prSet/>
      <dgm:spPr/>
      <dgm:t>
        <a:bodyPr/>
        <a:lstStyle/>
        <a:p>
          <a:endParaRPr kumimoji="1" lang="ja-JP" altLang="en-US"/>
        </a:p>
      </dgm:t>
    </dgm:pt>
    <dgm:pt modelId="{E305AE39-1448-4B56-BBCB-8D063DCFA4BF}">
      <dgm:prSet phldrT="[テキスト]"/>
      <dgm:spPr/>
      <dgm:t>
        <a:bodyPr/>
        <a:lstStyle/>
        <a:p>
          <a:r>
            <a:rPr kumimoji="1" lang="ja-JP" altLang="en-US" dirty="0" smtClean="0"/>
            <a:t>大都市＝</a:t>
          </a:r>
          <a:r>
            <a:rPr kumimoji="1" lang="en-US" altLang="ja-JP" dirty="0" smtClean="0"/>
            <a:t>A</a:t>
          </a:r>
          <a:r>
            <a:rPr kumimoji="1" lang="ja-JP" altLang="en-US" dirty="0" smtClean="0"/>
            <a:t>クラスセンター</a:t>
          </a:r>
          <a:endParaRPr kumimoji="1" lang="ja-JP" altLang="en-US" dirty="0"/>
        </a:p>
      </dgm:t>
    </dgm:pt>
    <dgm:pt modelId="{EBE3C3B9-571D-4E14-99B0-3E7CF708DD6D}" type="parTrans" cxnId="{C6420519-390A-4DBA-A9E8-D8D575BC3DF8}">
      <dgm:prSet/>
      <dgm:spPr/>
      <dgm:t>
        <a:bodyPr/>
        <a:lstStyle/>
        <a:p>
          <a:endParaRPr kumimoji="1" lang="ja-JP" altLang="en-US"/>
        </a:p>
      </dgm:t>
    </dgm:pt>
    <dgm:pt modelId="{173B2488-11FD-4E80-891B-FF87845667DA}" type="sibTrans" cxnId="{C6420519-390A-4DBA-A9E8-D8D575BC3DF8}">
      <dgm:prSet/>
      <dgm:spPr/>
      <dgm:t>
        <a:bodyPr/>
        <a:lstStyle/>
        <a:p>
          <a:endParaRPr kumimoji="1" lang="ja-JP" altLang="en-US"/>
        </a:p>
      </dgm:t>
    </dgm:pt>
    <dgm:pt modelId="{F2A7BAA1-889C-4EF0-9A3D-0B1C2E4DE317}">
      <dgm:prSet phldrT="[テキスト]" custT="1"/>
      <dgm:spPr/>
      <dgm:t>
        <a:bodyPr/>
        <a:lstStyle/>
        <a:p>
          <a:r>
            <a:rPr kumimoji="1" lang="ja-JP" altLang="en-US" sz="3600" dirty="0" smtClean="0"/>
            <a:t>スクリーン数の増加、上映時間の自由化</a:t>
          </a:r>
          <a:endParaRPr kumimoji="1" lang="ja-JP" altLang="en-US" sz="3600" dirty="0"/>
        </a:p>
      </dgm:t>
    </dgm:pt>
    <dgm:pt modelId="{AF129452-C765-4B16-9169-6D104CC18917}" type="parTrans" cxnId="{FC167077-177F-41AE-BC54-E6289E7D97C0}">
      <dgm:prSet/>
      <dgm:spPr/>
      <dgm:t>
        <a:bodyPr/>
        <a:lstStyle/>
        <a:p>
          <a:endParaRPr kumimoji="1" lang="ja-JP" altLang="en-US"/>
        </a:p>
      </dgm:t>
    </dgm:pt>
    <dgm:pt modelId="{94F9E80E-E73B-4D40-B225-60D6B5D809A7}" type="sibTrans" cxnId="{FC167077-177F-41AE-BC54-E6289E7D97C0}">
      <dgm:prSet/>
      <dgm:spPr/>
      <dgm:t>
        <a:bodyPr/>
        <a:lstStyle/>
        <a:p>
          <a:endParaRPr kumimoji="1" lang="ja-JP" altLang="en-US"/>
        </a:p>
      </dgm:t>
    </dgm:pt>
    <dgm:pt modelId="{FA025474-5C85-4F76-B056-CABBF6CDDE4E}">
      <dgm:prSet phldrT="[テキスト]"/>
      <dgm:spPr/>
      <dgm:t>
        <a:bodyPr/>
        <a:lstStyle/>
        <a:p>
          <a:r>
            <a:rPr kumimoji="1" lang="ja-JP" altLang="en-US" dirty="0" smtClean="0"/>
            <a:t>上映映画の種類が多様化</a:t>
          </a:r>
          <a:endParaRPr kumimoji="1" lang="ja-JP" altLang="en-US" dirty="0"/>
        </a:p>
      </dgm:t>
    </dgm:pt>
    <dgm:pt modelId="{007BA18C-B0AC-4DFE-A772-51FDD4DF4049}" type="parTrans" cxnId="{370286AC-1400-49EF-B1F5-9FD6DDE96AC6}">
      <dgm:prSet/>
      <dgm:spPr/>
      <dgm:t>
        <a:bodyPr/>
        <a:lstStyle/>
        <a:p>
          <a:endParaRPr kumimoji="1" lang="ja-JP" altLang="en-US"/>
        </a:p>
      </dgm:t>
    </dgm:pt>
    <dgm:pt modelId="{BAD451C3-46AF-4AB9-9DC3-48E5BB13B7EC}" type="sibTrans" cxnId="{370286AC-1400-49EF-B1F5-9FD6DDE96AC6}">
      <dgm:prSet/>
      <dgm:spPr/>
      <dgm:t>
        <a:bodyPr/>
        <a:lstStyle/>
        <a:p>
          <a:endParaRPr kumimoji="1" lang="ja-JP" altLang="en-US"/>
        </a:p>
      </dgm:t>
    </dgm:pt>
    <dgm:pt modelId="{1020F6AD-4DCA-4081-81D8-B311B184593C}">
      <dgm:prSet phldrT="[テキスト]" custT="1"/>
      <dgm:spPr/>
      <dgm:t>
        <a:bodyPr/>
        <a:lstStyle/>
        <a:p>
          <a:r>
            <a:rPr kumimoji="1" lang="ja-JP" altLang="en-US" sz="3600" dirty="0" smtClean="0"/>
            <a:t>マルチプレックス観客層の創出</a:t>
          </a:r>
          <a:endParaRPr kumimoji="1" lang="ja-JP" altLang="en-US" sz="3600" dirty="0"/>
        </a:p>
      </dgm:t>
    </dgm:pt>
    <dgm:pt modelId="{BB425423-0AC3-4CB9-83E4-4E1328E51CED}" type="parTrans" cxnId="{7D1053A7-3A4C-422F-9807-31AF03657B6E}">
      <dgm:prSet/>
      <dgm:spPr/>
      <dgm:t>
        <a:bodyPr/>
        <a:lstStyle/>
        <a:p>
          <a:endParaRPr kumimoji="1" lang="ja-JP" altLang="en-US"/>
        </a:p>
      </dgm:t>
    </dgm:pt>
    <dgm:pt modelId="{6E00617D-0765-4A7E-9D8C-42F727543179}" type="sibTrans" cxnId="{7D1053A7-3A4C-422F-9807-31AF03657B6E}">
      <dgm:prSet/>
      <dgm:spPr/>
      <dgm:t>
        <a:bodyPr/>
        <a:lstStyle/>
        <a:p>
          <a:endParaRPr kumimoji="1" lang="ja-JP" altLang="en-US"/>
        </a:p>
      </dgm:t>
    </dgm:pt>
    <dgm:pt modelId="{6F1DFF2F-021E-4A41-8EA4-8BB662AEED74}">
      <dgm:prSet phldrT="[テキスト]"/>
      <dgm:spPr/>
      <dgm:t>
        <a:bodyPr/>
        <a:lstStyle/>
        <a:p>
          <a:r>
            <a:rPr kumimoji="1" lang="ja-JP" altLang="en-US" dirty="0" smtClean="0"/>
            <a:t>＝上位中産階級、ニューリッチ</a:t>
          </a:r>
          <a:endParaRPr kumimoji="1" lang="ja-JP" altLang="en-US" dirty="0"/>
        </a:p>
      </dgm:t>
    </dgm:pt>
    <dgm:pt modelId="{55F424FF-9DCF-4666-91B2-A2926A569E6B}" type="parTrans" cxnId="{F6C1E39A-BF58-4B85-9701-D3EDE0C465FE}">
      <dgm:prSet/>
      <dgm:spPr/>
      <dgm:t>
        <a:bodyPr/>
        <a:lstStyle/>
        <a:p>
          <a:endParaRPr kumimoji="1" lang="ja-JP" altLang="en-US"/>
        </a:p>
      </dgm:t>
    </dgm:pt>
    <dgm:pt modelId="{FEC61755-69E0-4C24-BF5A-F6E965F86BAB}" type="sibTrans" cxnId="{F6C1E39A-BF58-4B85-9701-D3EDE0C465FE}">
      <dgm:prSet/>
      <dgm:spPr/>
      <dgm:t>
        <a:bodyPr/>
        <a:lstStyle/>
        <a:p>
          <a:endParaRPr kumimoji="1" lang="ja-JP" altLang="en-US"/>
        </a:p>
      </dgm:t>
    </dgm:pt>
    <dgm:pt modelId="{ABC7111A-9E0D-4F29-8197-8369C1D0B9F1}" type="pres">
      <dgm:prSet presAssocID="{AA6782ED-3169-40E6-8233-ADBD309603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C6BE28B-417C-448D-BBF5-D9D09B248C09}" type="pres">
      <dgm:prSet presAssocID="{1020F6AD-4DCA-4081-81D8-B311B184593C}" presName="boxAndChildren" presStyleCnt="0"/>
      <dgm:spPr/>
    </dgm:pt>
    <dgm:pt modelId="{C8727264-DCF1-486D-99BE-778B9AADCA5E}" type="pres">
      <dgm:prSet presAssocID="{1020F6AD-4DCA-4081-81D8-B311B184593C}" presName="parentText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E4140EC0-113B-43FE-B4E4-F120070A3882}" type="pres">
      <dgm:prSet presAssocID="{1020F6AD-4DCA-4081-81D8-B311B184593C}" presName="entire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47F5749-345D-44CC-8991-BCCDBDEC1FA4}" type="pres">
      <dgm:prSet presAssocID="{1020F6AD-4DCA-4081-81D8-B311B184593C}" presName="descendantBox" presStyleCnt="0"/>
      <dgm:spPr/>
    </dgm:pt>
    <dgm:pt modelId="{6858FEA0-C1F8-427B-8680-1DE815E875BC}" type="pres">
      <dgm:prSet presAssocID="{6F1DFF2F-021E-4A41-8EA4-8BB662AEED74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A755460-A47C-47B4-A40D-EAFEFCA60A3D}" type="pres">
      <dgm:prSet presAssocID="{94F9E80E-E73B-4D40-B225-60D6B5D809A7}" presName="sp" presStyleCnt="0"/>
      <dgm:spPr/>
    </dgm:pt>
    <dgm:pt modelId="{B75C0A0A-5A94-4A88-A28A-4CF3162EB082}" type="pres">
      <dgm:prSet presAssocID="{F2A7BAA1-889C-4EF0-9A3D-0B1C2E4DE317}" presName="arrowAndChildren" presStyleCnt="0"/>
      <dgm:spPr/>
    </dgm:pt>
    <dgm:pt modelId="{B4A787C4-7128-46DE-8CBA-2BAF95089C93}" type="pres">
      <dgm:prSet presAssocID="{F2A7BAA1-889C-4EF0-9A3D-0B1C2E4DE317}" presName="parentTextArrow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4226220A-CF92-45D6-AF7A-8FCDE588FFDE}" type="pres">
      <dgm:prSet presAssocID="{F2A7BAA1-889C-4EF0-9A3D-0B1C2E4DE317}" presName="arrow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A2927E43-9F60-4A6F-92E5-9B055E3B4DF2}" type="pres">
      <dgm:prSet presAssocID="{F2A7BAA1-889C-4EF0-9A3D-0B1C2E4DE317}" presName="descendantArrow" presStyleCnt="0"/>
      <dgm:spPr/>
    </dgm:pt>
    <dgm:pt modelId="{49C71681-387A-4D27-B489-38A8F4961DB0}" type="pres">
      <dgm:prSet presAssocID="{FA025474-5C85-4F76-B056-CABBF6CDDE4E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1FCF69-6F45-43AB-9AFE-B749FFD950AD}" type="pres">
      <dgm:prSet presAssocID="{C14A20E1-6F4A-48A8-92E1-36F0AFAD1F69}" presName="sp" presStyleCnt="0"/>
      <dgm:spPr/>
    </dgm:pt>
    <dgm:pt modelId="{B8074517-5D70-4863-A527-79E83E708397}" type="pres">
      <dgm:prSet presAssocID="{AEF56E46-DC48-4AF8-BEBC-0D023C205A30}" presName="arrowAndChildren" presStyleCnt="0"/>
      <dgm:spPr/>
    </dgm:pt>
    <dgm:pt modelId="{90047CF4-0F6E-4641-AB2D-49C376AFA3B3}" type="pres">
      <dgm:prSet presAssocID="{AEF56E46-DC48-4AF8-BEBC-0D023C205A30}" presName="parentTextArrow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CCA9EC8C-BB2B-44DA-AC7F-4F695083A932}" type="pres">
      <dgm:prSet presAssocID="{AEF56E46-DC48-4AF8-BEBC-0D023C205A30}" presName="arrow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5FC4C911-7C18-466A-92A4-7969009D3A64}" type="pres">
      <dgm:prSet presAssocID="{AEF56E46-DC48-4AF8-BEBC-0D023C205A30}" presName="descendantArrow" presStyleCnt="0"/>
      <dgm:spPr/>
    </dgm:pt>
    <dgm:pt modelId="{B6A4B247-9F80-496B-BECF-A3ED1E030C02}" type="pres">
      <dgm:prSet presAssocID="{E305AE39-1448-4B56-BBCB-8D063DCFA4BF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CE7F75A-3979-4C9F-B4B9-EB61FD9EC8FC}" type="presOf" srcId="{6F1DFF2F-021E-4A41-8EA4-8BB662AEED74}" destId="{6858FEA0-C1F8-427B-8680-1DE815E875BC}" srcOrd="0" destOrd="0" presId="urn:microsoft.com/office/officeart/2005/8/layout/process4"/>
    <dgm:cxn modelId="{F6C1E39A-BF58-4B85-9701-D3EDE0C465FE}" srcId="{1020F6AD-4DCA-4081-81D8-B311B184593C}" destId="{6F1DFF2F-021E-4A41-8EA4-8BB662AEED74}" srcOrd="0" destOrd="0" parTransId="{55F424FF-9DCF-4666-91B2-A2926A569E6B}" sibTransId="{FEC61755-69E0-4C24-BF5A-F6E965F86BAB}"/>
    <dgm:cxn modelId="{C4FE88E8-2EE3-44DC-8D7B-7DBACBFF1627}" type="presOf" srcId="{AA6782ED-3169-40E6-8233-ADBD309603ED}" destId="{ABC7111A-9E0D-4F29-8197-8369C1D0B9F1}" srcOrd="0" destOrd="0" presId="urn:microsoft.com/office/officeart/2005/8/layout/process4"/>
    <dgm:cxn modelId="{7D1053A7-3A4C-422F-9807-31AF03657B6E}" srcId="{AA6782ED-3169-40E6-8233-ADBD309603ED}" destId="{1020F6AD-4DCA-4081-81D8-B311B184593C}" srcOrd="2" destOrd="0" parTransId="{BB425423-0AC3-4CB9-83E4-4E1328E51CED}" sibTransId="{6E00617D-0765-4A7E-9D8C-42F727543179}"/>
    <dgm:cxn modelId="{71ACF219-110F-4583-A8AB-9FDD0CAC5242}" type="presOf" srcId="{AEF56E46-DC48-4AF8-BEBC-0D023C205A30}" destId="{CCA9EC8C-BB2B-44DA-AC7F-4F695083A932}" srcOrd="1" destOrd="0" presId="urn:microsoft.com/office/officeart/2005/8/layout/process4"/>
    <dgm:cxn modelId="{4FB22F47-21E4-4D8C-B9A1-A8EC1FEF1EF7}" type="presOf" srcId="{F2A7BAA1-889C-4EF0-9A3D-0B1C2E4DE317}" destId="{B4A787C4-7128-46DE-8CBA-2BAF95089C93}" srcOrd="0" destOrd="0" presId="urn:microsoft.com/office/officeart/2005/8/layout/process4"/>
    <dgm:cxn modelId="{9710C7B9-C51B-44B3-9BB6-F5094D589417}" type="presOf" srcId="{E305AE39-1448-4B56-BBCB-8D063DCFA4BF}" destId="{B6A4B247-9F80-496B-BECF-A3ED1E030C02}" srcOrd="0" destOrd="0" presId="urn:microsoft.com/office/officeart/2005/8/layout/process4"/>
    <dgm:cxn modelId="{B4559DE7-C32F-4233-8C36-5C19F64152C2}" type="presOf" srcId="{FA025474-5C85-4F76-B056-CABBF6CDDE4E}" destId="{49C71681-387A-4D27-B489-38A8F4961DB0}" srcOrd="0" destOrd="0" presId="urn:microsoft.com/office/officeart/2005/8/layout/process4"/>
    <dgm:cxn modelId="{AE8C3BF0-3F7F-45CB-9181-6BBA7087186C}" type="presOf" srcId="{1020F6AD-4DCA-4081-81D8-B311B184593C}" destId="{C8727264-DCF1-486D-99BE-778B9AADCA5E}" srcOrd="0" destOrd="0" presId="urn:microsoft.com/office/officeart/2005/8/layout/process4"/>
    <dgm:cxn modelId="{C0C68908-AA3C-4E1B-B41A-C5B6392ECD8D}" srcId="{AA6782ED-3169-40E6-8233-ADBD309603ED}" destId="{AEF56E46-DC48-4AF8-BEBC-0D023C205A30}" srcOrd="0" destOrd="0" parTransId="{923F1CF3-114C-4F43-8CDD-68A2402BE92C}" sibTransId="{C14A20E1-6F4A-48A8-92E1-36F0AFAD1F69}"/>
    <dgm:cxn modelId="{95DDA568-3A24-4ED0-BE16-50276614A2FA}" type="presOf" srcId="{AEF56E46-DC48-4AF8-BEBC-0D023C205A30}" destId="{90047CF4-0F6E-4641-AB2D-49C376AFA3B3}" srcOrd="0" destOrd="0" presId="urn:microsoft.com/office/officeart/2005/8/layout/process4"/>
    <dgm:cxn modelId="{98402F5D-76C2-4147-B25E-0F9226B007EC}" type="presOf" srcId="{F2A7BAA1-889C-4EF0-9A3D-0B1C2E4DE317}" destId="{4226220A-CF92-45D6-AF7A-8FCDE588FFDE}" srcOrd="1" destOrd="0" presId="urn:microsoft.com/office/officeart/2005/8/layout/process4"/>
    <dgm:cxn modelId="{C6420519-390A-4DBA-A9E8-D8D575BC3DF8}" srcId="{AEF56E46-DC48-4AF8-BEBC-0D023C205A30}" destId="{E305AE39-1448-4B56-BBCB-8D063DCFA4BF}" srcOrd="0" destOrd="0" parTransId="{EBE3C3B9-571D-4E14-99B0-3E7CF708DD6D}" sibTransId="{173B2488-11FD-4E80-891B-FF87845667DA}"/>
    <dgm:cxn modelId="{370286AC-1400-49EF-B1F5-9FD6DDE96AC6}" srcId="{F2A7BAA1-889C-4EF0-9A3D-0B1C2E4DE317}" destId="{FA025474-5C85-4F76-B056-CABBF6CDDE4E}" srcOrd="0" destOrd="0" parTransId="{007BA18C-B0AC-4DFE-A772-51FDD4DF4049}" sibTransId="{BAD451C3-46AF-4AB9-9DC3-48E5BB13B7EC}"/>
    <dgm:cxn modelId="{FC167077-177F-41AE-BC54-E6289E7D97C0}" srcId="{AA6782ED-3169-40E6-8233-ADBD309603ED}" destId="{F2A7BAA1-889C-4EF0-9A3D-0B1C2E4DE317}" srcOrd="1" destOrd="0" parTransId="{AF129452-C765-4B16-9169-6D104CC18917}" sibTransId="{94F9E80E-E73B-4D40-B225-60D6B5D809A7}"/>
    <dgm:cxn modelId="{7DF4A122-48C4-4D29-B0B2-EA50D14F095B}" type="presOf" srcId="{1020F6AD-4DCA-4081-81D8-B311B184593C}" destId="{E4140EC0-113B-43FE-B4E4-F120070A3882}" srcOrd="1" destOrd="0" presId="urn:microsoft.com/office/officeart/2005/8/layout/process4"/>
    <dgm:cxn modelId="{51E2024A-A882-484B-9116-48E2F32ECEDA}" type="presParOf" srcId="{ABC7111A-9E0D-4F29-8197-8369C1D0B9F1}" destId="{7C6BE28B-417C-448D-BBF5-D9D09B248C09}" srcOrd="0" destOrd="0" presId="urn:microsoft.com/office/officeart/2005/8/layout/process4"/>
    <dgm:cxn modelId="{A647E256-3103-4E2C-8EC6-80959C092F77}" type="presParOf" srcId="{7C6BE28B-417C-448D-BBF5-D9D09B248C09}" destId="{C8727264-DCF1-486D-99BE-778B9AADCA5E}" srcOrd="0" destOrd="0" presId="urn:microsoft.com/office/officeart/2005/8/layout/process4"/>
    <dgm:cxn modelId="{548EEF25-E92E-4A13-8358-E77D1110D060}" type="presParOf" srcId="{7C6BE28B-417C-448D-BBF5-D9D09B248C09}" destId="{E4140EC0-113B-43FE-B4E4-F120070A3882}" srcOrd="1" destOrd="0" presId="urn:microsoft.com/office/officeart/2005/8/layout/process4"/>
    <dgm:cxn modelId="{9251A53E-048E-4839-A13C-04C9A16210A0}" type="presParOf" srcId="{7C6BE28B-417C-448D-BBF5-D9D09B248C09}" destId="{647F5749-345D-44CC-8991-BCCDBDEC1FA4}" srcOrd="2" destOrd="0" presId="urn:microsoft.com/office/officeart/2005/8/layout/process4"/>
    <dgm:cxn modelId="{21C83C61-76EC-4300-80B5-F803E5463851}" type="presParOf" srcId="{647F5749-345D-44CC-8991-BCCDBDEC1FA4}" destId="{6858FEA0-C1F8-427B-8680-1DE815E875BC}" srcOrd="0" destOrd="0" presId="urn:microsoft.com/office/officeart/2005/8/layout/process4"/>
    <dgm:cxn modelId="{6B29C35A-A82B-4C1C-8CAA-9713CC446514}" type="presParOf" srcId="{ABC7111A-9E0D-4F29-8197-8369C1D0B9F1}" destId="{0A755460-A47C-47B4-A40D-EAFEFCA60A3D}" srcOrd="1" destOrd="0" presId="urn:microsoft.com/office/officeart/2005/8/layout/process4"/>
    <dgm:cxn modelId="{C1C19749-B736-4F2B-A89B-9BDA912A770D}" type="presParOf" srcId="{ABC7111A-9E0D-4F29-8197-8369C1D0B9F1}" destId="{B75C0A0A-5A94-4A88-A28A-4CF3162EB082}" srcOrd="2" destOrd="0" presId="urn:microsoft.com/office/officeart/2005/8/layout/process4"/>
    <dgm:cxn modelId="{A6E3EBCC-0E62-4779-A072-10A40ABC9526}" type="presParOf" srcId="{B75C0A0A-5A94-4A88-A28A-4CF3162EB082}" destId="{B4A787C4-7128-46DE-8CBA-2BAF95089C93}" srcOrd="0" destOrd="0" presId="urn:microsoft.com/office/officeart/2005/8/layout/process4"/>
    <dgm:cxn modelId="{242BB09C-6911-4FBE-8FF9-C1DE1EB74DF3}" type="presParOf" srcId="{B75C0A0A-5A94-4A88-A28A-4CF3162EB082}" destId="{4226220A-CF92-45D6-AF7A-8FCDE588FFDE}" srcOrd="1" destOrd="0" presId="urn:microsoft.com/office/officeart/2005/8/layout/process4"/>
    <dgm:cxn modelId="{8629E446-DA5F-4A8F-B479-ACFFCBE3AE5E}" type="presParOf" srcId="{B75C0A0A-5A94-4A88-A28A-4CF3162EB082}" destId="{A2927E43-9F60-4A6F-92E5-9B055E3B4DF2}" srcOrd="2" destOrd="0" presId="urn:microsoft.com/office/officeart/2005/8/layout/process4"/>
    <dgm:cxn modelId="{6BDEAED0-7A22-4269-9873-77151DDD0C61}" type="presParOf" srcId="{A2927E43-9F60-4A6F-92E5-9B055E3B4DF2}" destId="{49C71681-387A-4D27-B489-38A8F4961DB0}" srcOrd="0" destOrd="0" presId="urn:microsoft.com/office/officeart/2005/8/layout/process4"/>
    <dgm:cxn modelId="{85D2309C-1722-42B1-A9A1-977D0D9F07FE}" type="presParOf" srcId="{ABC7111A-9E0D-4F29-8197-8369C1D0B9F1}" destId="{081FCF69-6F45-43AB-9AFE-B749FFD950AD}" srcOrd="3" destOrd="0" presId="urn:microsoft.com/office/officeart/2005/8/layout/process4"/>
    <dgm:cxn modelId="{12A4C116-45B2-4D9D-812A-DC705B15939B}" type="presParOf" srcId="{ABC7111A-9E0D-4F29-8197-8369C1D0B9F1}" destId="{B8074517-5D70-4863-A527-79E83E708397}" srcOrd="4" destOrd="0" presId="urn:microsoft.com/office/officeart/2005/8/layout/process4"/>
    <dgm:cxn modelId="{39D6B449-F3A1-4787-8CC3-CE6EC91886FE}" type="presParOf" srcId="{B8074517-5D70-4863-A527-79E83E708397}" destId="{90047CF4-0F6E-4641-AB2D-49C376AFA3B3}" srcOrd="0" destOrd="0" presId="urn:microsoft.com/office/officeart/2005/8/layout/process4"/>
    <dgm:cxn modelId="{232C39C4-9A18-4B97-AC6E-2985A611C2EA}" type="presParOf" srcId="{B8074517-5D70-4863-A527-79E83E708397}" destId="{CCA9EC8C-BB2B-44DA-AC7F-4F695083A932}" srcOrd="1" destOrd="0" presId="urn:microsoft.com/office/officeart/2005/8/layout/process4"/>
    <dgm:cxn modelId="{E3A7047F-BCD4-4D40-B8C9-D96AAD0A869D}" type="presParOf" srcId="{B8074517-5D70-4863-A527-79E83E708397}" destId="{5FC4C911-7C18-466A-92A4-7969009D3A64}" srcOrd="2" destOrd="0" presId="urn:microsoft.com/office/officeart/2005/8/layout/process4"/>
    <dgm:cxn modelId="{0FC44D18-CFD8-4CBD-9D9F-D3FE39F03C60}" type="presParOf" srcId="{5FC4C911-7C18-466A-92A4-7969009D3A64}" destId="{B6A4B247-9F80-496B-BECF-A3ED1E030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6782ED-3169-40E6-8233-ADBD309603ED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AEF56E46-DC48-4AF8-BEBC-0D023C205A30}">
      <dgm:prSet phldrT="[テキスト]" custT="1"/>
      <dgm:spPr/>
      <dgm:t>
        <a:bodyPr/>
        <a:lstStyle/>
        <a:p>
          <a:r>
            <a:rPr kumimoji="1" lang="ja-JP" altLang="en-US" sz="3600" dirty="0" smtClean="0"/>
            <a:t>興行収入の大半がマルチプレックスから</a:t>
          </a:r>
          <a:endParaRPr kumimoji="1" lang="ja-JP" altLang="en-US" sz="3600" dirty="0"/>
        </a:p>
      </dgm:t>
    </dgm:pt>
    <dgm:pt modelId="{923F1CF3-114C-4F43-8CDD-68A2402BE92C}" type="parTrans" cxnId="{C0C68908-AA3C-4E1B-B41A-C5B6392ECD8D}">
      <dgm:prSet/>
      <dgm:spPr/>
      <dgm:t>
        <a:bodyPr/>
        <a:lstStyle/>
        <a:p>
          <a:endParaRPr kumimoji="1" lang="ja-JP" altLang="en-US"/>
        </a:p>
      </dgm:t>
    </dgm:pt>
    <dgm:pt modelId="{C14A20E1-6F4A-48A8-92E1-36F0AFAD1F69}" type="sibTrans" cxnId="{C0C68908-AA3C-4E1B-B41A-C5B6392ECD8D}">
      <dgm:prSet/>
      <dgm:spPr/>
      <dgm:t>
        <a:bodyPr/>
        <a:lstStyle/>
        <a:p>
          <a:endParaRPr kumimoji="1" lang="ja-JP" altLang="en-US"/>
        </a:p>
      </dgm:t>
    </dgm:pt>
    <dgm:pt modelId="{E305AE39-1448-4B56-BBCB-8D063DCFA4BF}">
      <dgm:prSet phldrT="[テキスト]"/>
      <dgm:spPr/>
      <dgm:t>
        <a:bodyPr/>
        <a:lstStyle/>
        <a:p>
          <a:r>
            <a:rPr kumimoji="1" lang="en-US" altLang="ja-JP" dirty="0" smtClean="0"/>
            <a:t>2004</a:t>
          </a:r>
          <a:r>
            <a:rPr kumimoji="1" lang="ja-JP" altLang="en-US" dirty="0" smtClean="0"/>
            <a:t>年には</a:t>
          </a:r>
          <a:r>
            <a:rPr kumimoji="1" lang="en-US" altLang="ja-JP" dirty="0" smtClean="0"/>
            <a:t>3</a:t>
          </a:r>
          <a:r>
            <a:rPr kumimoji="1" lang="ja-JP" altLang="en-US" dirty="0" smtClean="0"/>
            <a:t>割、</a:t>
          </a:r>
          <a:r>
            <a:rPr kumimoji="1" lang="en-US" altLang="ja-JP" dirty="0" smtClean="0"/>
            <a:t>2010</a:t>
          </a:r>
          <a:r>
            <a:rPr kumimoji="1" lang="ja-JP" altLang="en-US" dirty="0" smtClean="0"/>
            <a:t>年には</a:t>
          </a:r>
          <a:r>
            <a:rPr kumimoji="1" lang="en-US" altLang="ja-JP" dirty="0" smtClean="0"/>
            <a:t>4</a:t>
          </a:r>
          <a:r>
            <a:rPr kumimoji="1" lang="ja-JP" altLang="en-US" dirty="0" smtClean="0"/>
            <a:t>割</a:t>
          </a:r>
          <a:endParaRPr kumimoji="1" lang="ja-JP" altLang="en-US" dirty="0"/>
        </a:p>
      </dgm:t>
    </dgm:pt>
    <dgm:pt modelId="{EBE3C3B9-571D-4E14-99B0-3E7CF708DD6D}" type="parTrans" cxnId="{C6420519-390A-4DBA-A9E8-D8D575BC3DF8}">
      <dgm:prSet/>
      <dgm:spPr/>
      <dgm:t>
        <a:bodyPr/>
        <a:lstStyle/>
        <a:p>
          <a:endParaRPr kumimoji="1" lang="ja-JP" altLang="en-US"/>
        </a:p>
      </dgm:t>
    </dgm:pt>
    <dgm:pt modelId="{173B2488-11FD-4E80-891B-FF87845667DA}" type="sibTrans" cxnId="{C6420519-390A-4DBA-A9E8-D8D575BC3DF8}">
      <dgm:prSet/>
      <dgm:spPr/>
      <dgm:t>
        <a:bodyPr/>
        <a:lstStyle/>
        <a:p>
          <a:endParaRPr kumimoji="1" lang="ja-JP" altLang="en-US"/>
        </a:p>
      </dgm:t>
    </dgm:pt>
    <dgm:pt modelId="{F2A7BAA1-889C-4EF0-9A3D-0B1C2E4DE317}">
      <dgm:prSet phldrT="[テキスト]" custT="1"/>
      <dgm:spPr/>
      <dgm:t>
        <a:bodyPr/>
        <a:lstStyle/>
        <a:p>
          <a:r>
            <a:rPr kumimoji="1" lang="ja-JP" altLang="en-US" sz="3600" dirty="0" smtClean="0"/>
            <a:t>マルチプレックスのヒット映画が成功扱いに</a:t>
          </a:r>
          <a:endParaRPr kumimoji="1" lang="ja-JP" altLang="en-US" sz="3600" dirty="0"/>
        </a:p>
      </dgm:t>
    </dgm:pt>
    <dgm:pt modelId="{AF129452-C765-4B16-9169-6D104CC18917}" type="parTrans" cxnId="{FC167077-177F-41AE-BC54-E6289E7D97C0}">
      <dgm:prSet/>
      <dgm:spPr/>
      <dgm:t>
        <a:bodyPr/>
        <a:lstStyle/>
        <a:p>
          <a:endParaRPr kumimoji="1" lang="ja-JP" altLang="en-US"/>
        </a:p>
      </dgm:t>
    </dgm:pt>
    <dgm:pt modelId="{94F9E80E-E73B-4D40-B225-60D6B5D809A7}" type="sibTrans" cxnId="{FC167077-177F-41AE-BC54-E6289E7D97C0}">
      <dgm:prSet/>
      <dgm:spPr/>
      <dgm:t>
        <a:bodyPr/>
        <a:lstStyle/>
        <a:p>
          <a:endParaRPr kumimoji="1" lang="ja-JP" altLang="en-US"/>
        </a:p>
      </dgm:t>
    </dgm:pt>
    <dgm:pt modelId="{FA025474-5C85-4F76-B056-CABBF6CDDE4E}">
      <dgm:prSet phldrT="[テキスト]"/>
      <dgm:spPr/>
      <dgm:t>
        <a:bodyPr/>
        <a:lstStyle/>
        <a:p>
          <a:r>
            <a:rPr kumimoji="1" lang="ja-JP" altLang="en-US" dirty="0" smtClean="0"/>
            <a:t>地方でのヒットは無視</a:t>
          </a:r>
          <a:endParaRPr kumimoji="1" lang="ja-JP" altLang="en-US" dirty="0"/>
        </a:p>
      </dgm:t>
    </dgm:pt>
    <dgm:pt modelId="{007BA18C-B0AC-4DFE-A772-51FDD4DF4049}" type="parTrans" cxnId="{370286AC-1400-49EF-B1F5-9FD6DDE96AC6}">
      <dgm:prSet/>
      <dgm:spPr/>
      <dgm:t>
        <a:bodyPr/>
        <a:lstStyle/>
        <a:p>
          <a:endParaRPr kumimoji="1" lang="ja-JP" altLang="en-US"/>
        </a:p>
      </dgm:t>
    </dgm:pt>
    <dgm:pt modelId="{BAD451C3-46AF-4AB9-9DC3-48E5BB13B7EC}" type="sibTrans" cxnId="{370286AC-1400-49EF-B1F5-9FD6DDE96AC6}">
      <dgm:prSet/>
      <dgm:spPr/>
      <dgm:t>
        <a:bodyPr/>
        <a:lstStyle/>
        <a:p>
          <a:endParaRPr kumimoji="1" lang="ja-JP" altLang="en-US"/>
        </a:p>
      </dgm:t>
    </dgm:pt>
    <dgm:pt modelId="{1020F6AD-4DCA-4081-81D8-B311B184593C}">
      <dgm:prSet phldrT="[テキスト]" custT="1"/>
      <dgm:spPr/>
      <dgm:t>
        <a:bodyPr/>
        <a:lstStyle/>
        <a:p>
          <a:r>
            <a:rPr kumimoji="1" lang="ja-JP" altLang="en-US" sz="3600" dirty="0" smtClean="0"/>
            <a:t>マルチプレックス向け映画作りがトレンドに</a:t>
          </a:r>
          <a:endParaRPr kumimoji="1" lang="ja-JP" altLang="en-US" sz="3600" dirty="0"/>
        </a:p>
      </dgm:t>
    </dgm:pt>
    <dgm:pt modelId="{BB425423-0AC3-4CB9-83E4-4E1328E51CED}" type="parTrans" cxnId="{7D1053A7-3A4C-422F-9807-31AF03657B6E}">
      <dgm:prSet/>
      <dgm:spPr/>
      <dgm:t>
        <a:bodyPr/>
        <a:lstStyle/>
        <a:p>
          <a:endParaRPr kumimoji="1" lang="ja-JP" altLang="en-US"/>
        </a:p>
      </dgm:t>
    </dgm:pt>
    <dgm:pt modelId="{6E00617D-0765-4A7E-9D8C-42F727543179}" type="sibTrans" cxnId="{7D1053A7-3A4C-422F-9807-31AF03657B6E}">
      <dgm:prSet/>
      <dgm:spPr/>
      <dgm:t>
        <a:bodyPr/>
        <a:lstStyle/>
        <a:p>
          <a:endParaRPr kumimoji="1" lang="ja-JP" altLang="en-US"/>
        </a:p>
      </dgm:t>
    </dgm:pt>
    <dgm:pt modelId="{6F1DFF2F-021E-4A41-8EA4-8BB662AEED74}">
      <dgm:prSet phldrT="[テキスト]"/>
      <dgm:spPr/>
      <dgm:t>
        <a:bodyPr/>
        <a:lstStyle/>
        <a:p>
          <a:r>
            <a:rPr kumimoji="1" lang="ja-JP" altLang="en-US" dirty="0" smtClean="0"/>
            <a:t>その実態とは・・・</a:t>
          </a:r>
          <a:endParaRPr kumimoji="1" lang="ja-JP" altLang="en-US" dirty="0"/>
        </a:p>
      </dgm:t>
    </dgm:pt>
    <dgm:pt modelId="{55F424FF-9DCF-4666-91B2-A2926A569E6B}" type="parTrans" cxnId="{F6C1E39A-BF58-4B85-9701-D3EDE0C465FE}">
      <dgm:prSet/>
      <dgm:spPr/>
      <dgm:t>
        <a:bodyPr/>
        <a:lstStyle/>
        <a:p>
          <a:endParaRPr kumimoji="1" lang="ja-JP" altLang="en-US"/>
        </a:p>
      </dgm:t>
    </dgm:pt>
    <dgm:pt modelId="{FEC61755-69E0-4C24-BF5A-F6E965F86BAB}" type="sibTrans" cxnId="{F6C1E39A-BF58-4B85-9701-D3EDE0C465FE}">
      <dgm:prSet/>
      <dgm:spPr/>
      <dgm:t>
        <a:bodyPr/>
        <a:lstStyle/>
        <a:p>
          <a:endParaRPr kumimoji="1" lang="ja-JP" altLang="en-US"/>
        </a:p>
      </dgm:t>
    </dgm:pt>
    <dgm:pt modelId="{ABC7111A-9E0D-4F29-8197-8369C1D0B9F1}" type="pres">
      <dgm:prSet presAssocID="{AA6782ED-3169-40E6-8233-ADBD309603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C6BE28B-417C-448D-BBF5-D9D09B248C09}" type="pres">
      <dgm:prSet presAssocID="{1020F6AD-4DCA-4081-81D8-B311B184593C}" presName="boxAndChildren" presStyleCnt="0"/>
      <dgm:spPr/>
    </dgm:pt>
    <dgm:pt modelId="{C8727264-DCF1-486D-99BE-778B9AADCA5E}" type="pres">
      <dgm:prSet presAssocID="{1020F6AD-4DCA-4081-81D8-B311B184593C}" presName="parentText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E4140EC0-113B-43FE-B4E4-F120070A3882}" type="pres">
      <dgm:prSet presAssocID="{1020F6AD-4DCA-4081-81D8-B311B184593C}" presName="entire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47F5749-345D-44CC-8991-BCCDBDEC1FA4}" type="pres">
      <dgm:prSet presAssocID="{1020F6AD-4DCA-4081-81D8-B311B184593C}" presName="descendantBox" presStyleCnt="0"/>
      <dgm:spPr/>
    </dgm:pt>
    <dgm:pt modelId="{6858FEA0-C1F8-427B-8680-1DE815E875BC}" type="pres">
      <dgm:prSet presAssocID="{6F1DFF2F-021E-4A41-8EA4-8BB662AEED74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A755460-A47C-47B4-A40D-EAFEFCA60A3D}" type="pres">
      <dgm:prSet presAssocID="{94F9E80E-E73B-4D40-B225-60D6B5D809A7}" presName="sp" presStyleCnt="0"/>
      <dgm:spPr/>
    </dgm:pt>
    <dgm:pt modelId="{B75C0A0A-5A94-4A88-A28A-4CF3162EB082}" type="pres">
      <dgm:prSet presAssocID="{F2A7BAA1-889C-4EF0-9A3D-0B1C2E4DE317}" presName="arrowAndChildren" presStyleCnt="0"/>
      <dgm:spPr/>
    </dgm:pt>
    <dgm:pt modelId="{B4A787C4-7128-46DE-8CBA-2BAF95089C93}" type="pres">
      <dgm:prSet presAssocID="{F2A7BAA1-889C-4EF0-9A3D-0B1C2E4DE317}" presName="parentTextArrow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4226220A-CF92-45D6-AF7A-8FCDE588FFDE}" type="pres">
      <dgm:prSet presAssocID="{F2A7BAA1-889C-4EF0-9A3D-0B1C2E4DE317}" presName="arrow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A2927E43-9F60-4A6F-92E5-9B055E3B4DF2}" type="pres">
      <dgm:prSet presAssocID="{F2A7BAA1-889C-4EF0-9A3D-0B1C2E4DE317}" presName="descendantArrow" presStyleCnt="0"/>
      <dgm:spPr/>
    </dgm:pt>
    <dgm:pt modelId="{49C71681-387A-4D27-B489-38A8F4961DB0}" type="pres">
      <dgm:prSet presAssocID="{FA025474-5C85-4F76-B056-CABBF6CDDE4E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1FCF69-6F45-43AB-9AFE-B749FFD950AD}" type="pres">
      <dgm:prSet presAssocID="{C14A20E1-6F4A-48A8-92E1-36F0AFAD1F69}" presName="sp" presStyleCnt="0"/>
      <dgm:spPr/>
    </dgm:pt>
    <dgm:pt modelId="{B8074517-5D70-4863-A527-79E83E708397}" type="pres">
      <dgm:prSet presAssocID="{AEF56E46-DC48-4AF8-BEBC-0D023C205A30}" presName="arrowAndChildren" presStyleCnt="0"/>
      <dgm:spPr/>
    </dgm:pt>
    <dgm:pt modelId="{90047CF4-0F6E-4641-AB2D-49C376AFA3B3}" type="pres">
      <dgm:prSet presAssocID="{AEF56E46-DC48-4AF8-BEBC-0D023C205A30}" presName="parentTextArrow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CCA9EC8C-BB2B-44DA-AC7F-4F695083A932}" type="pres">
      <dgm:prSet presAssocID="{AEF56E46-DC48-4AF8-BEBC-0D023C205A30}" presName="arrow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5FC4C911-7C18-466A-92A4-7969009D3A64}" type="pres">
      <dgm:prSet presAssocID="{AEF56E46-DC48-4AF8-BEBC-0D023C205A30}" presName="descendantArrow" presStyleCnt="0"/>
      <dgm:spPr/>
    </dgm:pt>
    <dgm:pt modelId="{B6A4B247-9F80-496B-BECF-A3ED1E030C02}" type="pres">
      <dgm:prSet presAssocID="{E305AE39-1448-4B56-BBCB-8D063DCFA4BF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63D8067-47B0-4413-9B6D-0651B0BECD82}" type="presOf" srcId="{1020F6AD-4DCA-4081-81D8-B311B184593C}" destId="{E4140EC0-113B-43FE-B4E4-F120070A3882}" srcOrd="1" destOrd="0" presId="urn:microsoft.com/office/officeart/2005/8/layout/process4"/>
    <dgm:cxn modelId="{F6C1E39A-BF58-4B85-9701-D3EDE0C465FE}" srcId="{1020F6AD-4DCA-4081-81D8-B311B184593C}" destId="{6F1DFF2F-021E-4A41-8EA4-8BB662AEED74}" srcOrd="0" destOrd="0" parTransId="{55F424FF-9DCF-4666-91B2-A2926A569E6B}" sibTransId="{FEC61755-69E0-4C24-BF5A-F6E965F86BAB}"/>
    <dgm:cxn modelId="{7D1053A7-3A4C-422F-9807-31AF03657B6E}" srcId="{AA6782ED-3169-40E6-8233-ADBD309603ED}" destId="{1020F6AD-4DCA-4081-81D8-B311B184593C}" srcOrd="2" destOrd="0" parTransId="{BB425423-0AC3-4CB9-83E4-4E1328E51CED}" sibTransId="{6E00617D-0765-4A7E-9D8C-42F727543179}"/>
    <dgm:cxn modelId="{00DE6AF4-2382-43C1-A592-5DB51345F6DC}" type="presOf" srcId="{E305AE39-1448-4B56-BBCB-8D063DCFA4BF}" destId="{B6A4B247-9F80-496B-BECF-A3ED1E030C02}" srcOrd="0" destOrd="0" presId="urn:microsoft.com/office/officeart/2005/8/layout/process4"/>
    <dgm:cxn modelId="{439B314D-43DC-4E32-8846-4FE165E40A4D}" type="presOf" srcId="{1020F6AD-4DCA-4081-81D8-B311B184593C}" destId="{C8727264-DCF1-486D-99BE-778B9AADCA5E}" srcOrd="0" destOrd="0" presId="urn:microsoft.com/office/officeart/2005/8/layout/process4"/>
    <dgm:cxn modelId="{C0C68908-AA3C-4E1B-B41A-C5B6392ECD8D}" srcId="{AA6782ED-3169-40E6-8233-ADBD309603ED}" destId="{AEF56E46-DC48-4AF8-BEBC-0D023C205A30}" srcOrd="0" destOrd="0" parTransId="{923F1CF3-114C-4F43-8CDD-68A2402BE92C}" sibTransId="{C14A20E1-6F4A-48A8-92E1-36F0AFAD1F69}"/>
    <dgm:cxn modelId="{24635CB9-FE5B-4833-84D2-B476C4516432}" type="presOf" srcId="{AEF56E46-DC48-4AF8-BEBC-0D023C205A30}" destId="{90047CF4-0F6E-4641-AB2D-49C376AFA3B3}" srcOrd="0" destOrd="0" presId="urn:microsoft.com/office/officeart/2005/8/layout/process4"/>
    <dgm:cxn modelId="{DEAB92A0-4931-4E1E-BAE8-12AC0D8AC55F}" type="presOf" srcId="{AA6782ED-3169-40E6-8233-ADBD309603ED}" destId="{ABC7111A-9E0D-4F29-8197-8369C1D0B9F1}" srcOrd="0" destOrd="0" presId="urn:microsoft.com/office/officeart/2005/8/layout/process4"/>
    <dgm:cxn modelId="{2A014540-61F9-4A59-8AC8-C07494EE0AD3}" type="presOf" srcId="{F2A7BAA1-889C-4EF0-9A3D-0B1C2E4DE317}" destId="{B4A787C4-7128-46DE-8CBA-2BAF95089C93}" srcOrd="0" destOrd="0" presId="urn:microsoft.com/office/officeart/2005/8/layout/process4"/>
    <dgm:cxn modelId="{AC6D9A73-F1F3-4605-9D31-A56E7566CDE2}" type="presOf" srcId="{FA025474-5C85-4F76-B056-CABBF6CDDE4E}" destId="{49C71681-387A-4D27-B489-38A8F4961DB0}" srcOrd="0" destOrd="0" presId="urn:microsoft.com/office/officeart/2005/8/layout/process4"/>
    <dgm:cxn modelId="{92C039F1-2133-40AA-A072-F8E171F48FC8}" type="presOf" srcId="{F2A7BAA1-889C-4EF0-9A3D-0B1C2E4DE317}" destId="{4226220A-CF92-45D6-AF7A-8FCDE588FFDE}" srcOrd="1" destOrd="0" presId="urn:microsoft.com/office/officeart/2005/8/layout/process4"/>
    <dgm:cxn modelId="{C6420519-390A-4DBA-A9E8-D8D575BC3DF8}" srcId="{AEF56E46-DC48-4AF8-BEBC-0D023C205A30}" destId="{E305AE39-1448-4B56-BBCB-8D063DCFA4BF}" srcOrd="0" destOrd="0" parTransId="{EBE3C3B9-571D-4E14-99B0-3E7CF708DD6D}" sibTransId="{173B2488-11FD-4E80-891B-FF87845667DA}"/>
    <dgm:cxn modelId="{370286AC-1400-49EF-B1F5-9FD6DDE96AC6}" srcId="{F2A7BAA1-889C-4EF0-9A3D-0B1C2E4DE317}" destId="{FA025474-5C85-4F76-B056-CABBF6CDDE4E}" srcOrd="0" destOrd="0" parTransId="{007BA18C-B0AC-4DFE-A772-51FDD4DF4049}" sibTransId="{BAD451C3-46AF-4AB9-9DC3-48E5BB13B7EC}"/>
    <dgm:cxn modelId="{FC167077-177F-41AE-BC54-E6289E7D97C0}" srcId="{AA6782ED-3169-40E6-8233-ADBD309603ED}" destId="{F2A7BAA1-889C-4EF0-9A3D-0B1C2E4DE317}" srcOrd="1" destOrd="0" parTransId="{AF129452-C765-4B16-9169-6D104CC18917}" sibTransId="{94F9E80E-E73B-4D40-B225-60D6B5D809A7}"/>
    <dgm:cxn modelId="{ECC4B2A3-330F-471B-910B-F697C869C063}" type="presOf" srcId="{AEF56E46-DC48-4AF8-BEBC-0D023C205A30}" destId="{CCA9EC8C-BB2B-44DA-AC7F-4F695083A932}" srcOrd="1" destOrd="0" presId="urn:microsoft.com/office/officeart/2005/8/layout/process4"/>
    <dgm:cxn modelId="{66A12E84-C2FF-4B1D-B0EE-3E1090C898ED}" type="presOf" srcId="{6F1DFF2F-021E-4A41-8EA4-8BB662AEED74}" destId="{6858FEA0-C1F8-427B-8680-1DE815E875BC}" srcOrd="0" destOrd="0" presId="urn:microsoft.com/office/officeart/2005/8/layout/process4"/>
    <dgm:cxn modelId="{ACC733DB-D28B-41D1-9B60-A41B52E06B8C}" type="presParOf" srcId="{ABC7111A-9E0D-4F29-8197-8369C1D0B9F1}" destId="{7C6BE28B-417C-448D-BBF5-D9D09B248C09}" srcOrd="0" destOrd="0" presId="urn:microsoft.com/office/officeart/2005/8/layout/process4"/>
    <dgm:cxn modelId="{4E8D12BB-52DB-4AF1-A229-FAE0ADFE17AB}" type="presParOf" srcId="{7C6BE28B-417C-448D-BBF5-D9D09B248C09}" destId="{C8727264-DCF1-486D-99BE-778B9AADCA5E}" srcOrd="0" destOrd="0" presId="urn:microsoft.com/office/officeart/2005/8/layout/process4"/>
    <dgm:cxn modelId="{9742B40D-F445-41AD-AB69-467F54FFE5A0}" type="presParOf" srcId="{7C6BE28B-417C-448D-BBF5-D9D09B248C09}" destId="{E4140EC0-113B-43FE-B4E4-F120070A3882}" srcOrd="1" destOrd="0" presId="urn:microsoft.com/office/officeart/2005/8/layout/process4"/>
    <dgm:cxn modelId="{6109BD3E-6FA0-40F0-B3AF-757016886177}" type="presParOf" srcId="{7C6BE28B-417C-448D-BBF5-D9D09B248C09}" destId="{647F5749-345D-44CC-8991-BCCDBDEC1FA4}" srcOrd="2" destOrd="0" presId="urn:microsoft.com/office/officeart/2005/8/layout/process4"/>
    <dgm:cxn modelId="{EBF526AC-8E43-4DA8-91CD-568D7EC2792B}" type="presParOf" srcId="{647F5749-345D-44CC-8991-BCCDBDEC1FA4}" destId="{6858FEA0-C1F8-427B-8680-1DE815E875BC}" srcOrd="0" destOrd="0" presId="urn:microsoft.com/office/officeart/2005/8/layout/process4"/>
    <dgm:cxn modelId="{AE5177B3-764E-4487-9D13-F21009FA915D}" type="presParOf" srcId="{ABC7111A-9E0D-4F29-8197-8369C1D0B9F1}" destId="{0A755460-A47C-47B4-A40D-EAFEFCA60A3D}" srcOrd="1" destOrd="0" presId="urn:microsoft.com/office/officeart/2005/8/layout/process4"/>
    <dgm:cxn modelId="{337EA936-6E0E-44C5-967F-F22431A64E3B}" type="presParOf" srcId="{ABC7111A-9E0D-4F29-8197-8369C1D0B9F1}" destId="{B75C0A0A-5A94-4A88-A28A-4CF3162EB082}" srcOrd="2" destOrd="0" presId="urn:microsoft.com/office/officeart/2005/8/layout/process4"/>
    <dgm:cxn modelId="{BCF0BB24-A728-4BD1-B88F-71503D9E0374}" type="presParOf" srcId="{B75C0A0A-5A94-4A88-A28A-4CF3162EB082}" destId="{B4A787C4-7128-46DE-8CBA-2BAF95089C93}" srcOrd="0" destOrd="0" presId="urn:microsoft.com/office/officeart/2005/8/layout/process4"/>
    <dgm:cxn modelId="{70FBD7E1-0C59-4A25-8C3C-C043AE1C0F23}" type="presParOf" srcId="{B75C0A0A-5A94-4A88-A28A-4CF3162EB082}" destId="{4226220A-CF92-45D6-AF7A-8FCDE588FFDE}" srcOrd="1" destOrd="0" presId="urn:microsoft.com/office/officeart/2005/8/layout/process4"/>
    <dgm:cxn modelId="{5A0A6470-45F3-4E4D-836F-A28825136DB1}" type="presParOf" srcId="{B75C0A0A-5A94-4A88-A28A-4CF3162EB082}" destId="{A2927E43-9F60-4A6F-92E5-9B055E3B4DF2}" srcOrd="2" destOrd="0" presId="urn:microsoft.com/office/officeart/2005/8/layout/process4"/>
    <dgm:cxn modelId="{725FC705-EAF8-4B75-88F4-EDE1E9F1119B}" type="presParOf" srcId="{A2927E43-9F60-4A6F-92E5-9B055E3B4DF2}" destId="{49C71681-387A-4D27-B489-38A8F4961DB0}" srcOrd="0" destOrd="0" presId="urn:microsoft.com/office/officeart/2005/8/layout/process4"/>
    <dgm:cxn modelId="{AA08D6AC-9E8C-4096-B676-F3FF2F560BD9}" type="presParOf" srcId="{ABC7111A-9E0D-4F29-8197-8369C1D0B9F1}" destId="{081FCF69-6F45-43AB-9AFE-B749FFD950AD}" srcOrd="3" destOrd="0" presId="urn:microsoft.com/office/officeart/2005/8/layout/process4"/>
    <dgm:cxn modelId="{62846D63-F158-4337-9C81-5F62BFEED937}" type="presParOf" srcId="{ABC7111A-9E0D-4F29-8197-8369C1D0B9F1}" destId="{B8074517-5D70-4863-A527-79E83E708397}" srcOrd="4" destOrd="0" presId="urn:microsoft.com/office/officeart/2005/8/layout/process4"/>
    <dgm:cxn modelId="{9D332ABD-F90F-4D9A-9604-2006EC8FCB9A}" type="presParOf" srcId="{B8074517-5D70-4863-A527-79E83E708397}" destId="{90047CF4-0F6E-4641-AB2D-49C376AFA3B3}" srcOrd="0" destOrd="0" presId="urn:microsoft.com/office/officeart/2005/8/layout/process4"/>
    <dgm:cxn modelId="{50E9DD6E-B378-4FA5-923D-E2BC947BBE24}" type="presParOf" srcId="{B8074517-5D70-4863-A527-79E83E708397}" destId="{CCA9EC8C-BB2B-44DA-AC7F-4F695083A932}" srcOrd="1" destOrd="0" presId="urn:microsoft.com/office/officeart/2005/8/layout/process4"/>
    <dgm:cxn modelId="{F7277437-5535-4D7D-BCB0-0557FBF79676}" type="presParOf" srcId="{B8074517-5D70-4863-A527-79E83E708397}" destId="{5FC4C911-7C18-466A-92A4-7969009D3A64}" srcOrd="2" destOrd="0" presId="urn:microsoft.com/office/officeart/2005/8/layout/process4"/>
    <dgm:cxn modelId="{9D6A7D82-00D0-4492-806F-A8979231019C}" type="presParOf" srcId="{5FC4C911-7C18-466A-92A4-7969009D3A64}" destId="{B6A4B247-9F80-496B-BECF-A3ED1E030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3DACDF-BE79-4840-9876-50251CD00779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A6C45852-A45C-463F-B1EF-3A921991B495}">
      <dgm:prSet phldrT="[テキスト]"/>
      <dgm:spPr/>
      <dgm:t>
        <a:bodyPr/>
        <a:lstStyle/>
        <a:p>
          <a:r>
            <a:rPr kumimoji="1" lang="ja-JP" altLang="en-US" dirty="0" smtClean="0"/>
            <a:t>従来の娯楽映画と芸術映画の中間</a:t>
          </a:r>
          <a:endParaRPr kumimoji="1" lang="ja-JP" altLang="en-US" dirty="0"/>
        </a:p>
      </dgm:t>
    </dgm:pt>
    <dgm:pt modelId="{03140BEB-2B60-4AA2-882B-994FDA70EB7B}" type="parTrans" cxnId="{7577B8A2-D426-4EBE-AEA2-C91BAB19F76A}">
      <dgm:prSet/>
      <dgm:spPr/>
      <dgm:t>
        <a:bodyPr/>
        <a:lstStyle/>
        <a:p>
          <a:endParaRPr kumimoji="1" lang="ja-JP" altLang="en-US"/>
        </a:p>
      </dgm:t>
    </dgm:pt>
    <dgm:pt modelId="{4D0E8602-0E80-4C62-865C-1BF7E6C2C014}" type="sibTrans" cxnId="{7577B8A2-D426-4EBE-AEA2-C91BAB19F76A}">
      <dgm:prSet/>
      <dgm:spPr/>
      <dgm:t>
        <a:bodyPr/>
        <a:lstStyle/>
        <a:p>
          <a:endParaRPr kumimoji="1" lang="ja-JP" altLang="en-US"/>
        </a:p>
      </dgm:t>
    </dgm:pt>
    <dgm:pt modelId="{12FE9F7E-1C5A-4D62-8F56-E8F4BAB1DEBA}">
      <dgm:prSet phldrT="[テキスト]"/>
      <dgm:spPr/>
      <dgm:t>
        <a:bodyPr/>
        <a:lstStyle/>
        <a:p>
          <a:r>
            <a:rPr kumimoji="1" lang="ja-JP" altLang="en-US" dirty="0" smtClean="0"/>
            <a:t>ストーリーの</a:t>
          </a:r>
          <a:endParaRPr kumimoji="1" lang="en-US" altLang="ja-JP" dirty="0" smtClean="0"/>
        </a:p>
        <a:p>
          <a:r>
            <a:rPr kumimoji="1" lang="ja-JP" altLang="en-US" dirty="0" smtClean="0"/>
            <a:t>斬新さ重視</a:t>
          </a:r>
          <a:endParaRPr kumimoji="1" lang="ja-JP" altLang="en-US" dirty="0"/>
        </a:p>
      </dgm:t>
    </dgm:pt>
    <dgm:pt modelId="{B6DD5229-B1FC-4AB7-A122-8748E7A07D60}" type="parTrans" cxnId="{031E78E9-5B51-4B20-B780-3A8D94FCFD9E}">
      <dgm:prSet/>
      <dgm:spPr/>
      <dgm:t>
        <a:bodyPr/>
        <a:lstStyle/>
        <a:p>
          <a:endParaRPr kumimoji="1" lang="ja-JP" altLang="en-US"/>
        </a:p>
      </dgm:t>
    </dgm:pt>
    <dgm:pt modelId="{E878957C-2F4B-4978-BD3A-FD2CF63034EF}" type="sibTrans" cxnId="{031E78E9-5B51-4B20-B780-3A8D94FCFD9E}">
      <dgm:prSet/>
      <dgm:spPr/>
      <dgm:t>
        <a:bodyPr/>
        <a:lstStyle/>
        <a:p>
          <a:endParaRPr kumimoji="1" lang="ja-JP" altLang="en-US"/>
        </a:p>
      </dgm:t>
    </dgm:pt>
    <dgm:pt modelId="{6D78C14F-70AE-4A85-970F-5AC69FFF5D99}">
      <dgm:prSet phldrT="[テキスト]"/>
      <dgm:spPr/>
      <dgm:t>
        <a:bodyPr/>
        <a:lstStyle/>
        <a:p>
          <a:r>
            <a:rPr kumimoji="1" lang="ja-JP" altLang="en-US" dirty="0" smtClean="0"/>
            <a:t>大都市や海外が舞台、オシャレな内容</a:t>
          </a:r>
          <a:endParaRPr kumimoji="1" lang="ja-JP" altLang="en-US" dirty="0"/>
        </a:p>
      </dgm:t>
    </dgm:pt>
    <dgm:pt modelId="{326FDCBD-84D3-47DC-A2CF-1F8A80398C9F}" type="parTrans" cxnId="{69A1B845-43A4-4FC4-853D-8855C41E57EB}">
      <dgm:prSet/>
      <dgm:spPr/>
      <dgm:t>
        <a:bodyPr/>
        <a:lstStyle/>
        <a:p>
          <a:endParaRPr kumimoji="1" lang="ja-JP" altLang="en-US"/>
        </a:p>
      </dgm:t>
    </dgm:pt>
    <dgm:pt modelId="{2063A268-E94D-4D7C-AA93-0EE7F6BF8BC7}" type="sibTrans" cxnId="{69A1B845-43A4-4FC4-853D-8855C41E57EB}">
      <dgm:prSet/>
      <dgm:spPr/>
      <dgm:t>
        <a:bodyPr/>
        <a:lstStyle/>
        <a:p>
          <a:endParaRPr kumimoji="1" lang="ja-JP" altLang="en-US"/>
        </a:p>
      </dgm:t>
    </dgm:pt>
    <dgm:pt modelId="{56B10341-8AD2-4BCE-9063-0CD4817160AB}">
      <dgm:prSet phldrT="[テキスト]"/>
      <dgm:spPr/>
      <dgm:t>
        <a:bodyPr/>
        <a:lstStyle/>
        <a:p>
          <a:r>
            <a:rPr kumimoji="1" lang="ja-JP" altLang="en-US" dirty="0" smtClean="0"/>
            <a:t>題名、台詞、歌詞に英語を多用</a:t>
          </a:r>
          <a:endParaRPr kumimoji="1" lang="ja-JP" altLang="en-US" dirty="0"/>
        </a:p>
      </dgm:t>
    </dgm:pt>
    <dgm:pt modelId="{09510947-0270-481D-82C5-05117C31C6A4}" type="parTrans" cxnId="{D2D1096B-BEB0-4A06-8141-9361C355213F}">
      <dgm:prSet/>
      <dgm:spPr/>
      <dgm:t>
        <a:bodyPr/>
        <a:lstStyle/>
        <a:p>
          <a:endParaRPr kumimoji="1" lang="ja-JP" altLang="en-US"/>
        </a:p>
      </dgm:t>
    </dgm:pt>
    <dgm:pt modelId="{2FC5D41E-EB4A-4708-A988-7D16FD81D37A}" type="sibTrans" cxnId="{D2D1096B-BEB0-4A06-8141-9361C355213F}">
      <dgm:prSet/>
      <dgm:spPr/>
      <dgm:t>
        <a:bodyPr/>
        <a:lstStyle/>
        <a:p>
          <a:endParaRPr kumimoji="1" lang="ja-JP" altLang="en-US"/>
        </a:p>
      </dgm:t>
    </dgm:pt>
    <dgm:pt modelId="{AE856E2A-6C57-48BE-8C24-9F1F15C6218E}">
      <dgm:prSet phldrT="[テキスト]"/>
      <dgm:spPr/>
      <dgm:t>
        <a:bodyPr/>
        <a:lstStyle/>
        <a:p>
          <a:r>
            <a:rPr kumimoji="1" lang="ja-JP" altLang="en-US" dirty="0" smtClean="0"/>
            <a:t>海外市場も</a:t>
          </a:r>
          <a:endParaRPr kumimoji="1" lang="en-US" altLang="ja-JP" dirty="0" smtClean="0"/>
        </a:p>
        <a:p>
          <a:r>
            <a:rPr kumimoji="1" lang="ja-JP" altLang="en-US" dirty="0" smtClean="0"/>
            <a:t>視野に</a:t>
          </a:r>
          <a:endParaRPr kumimoji="1" lang="ja-JP" altLang="en-US" dirty="0"/>
        </a:p>
      </dgm:t>
    </dgm:pt>
    <dgm:pt modelId="{5ECA64E7-5866-418B-AAA1-AC4D69D9704C}" type="parTrans" cxnId="{1767E20F-5A0A-4CA3-BFB5-2F694A2B783A}">
      <dgm:prSet/>
      <dgm:spPr/>
      <dgm:t>
        <a:bodyPr/>
        <a:lstStyle/>
        <a:p>
          <a:endParaRPr kumimoji="1" lang="ja-JP" altLang="en-US"/>
        </a:p>
      </dgm:t>
    </dgm:pt>
    <dgm:pt modelId="{9D9E5B6D-AF0C-4337-86D8-7FCD17E6A1B0}" type="sibTrans" cxnId="{1767E20F-5A0A-4CA3-BFB5-2F694A2B783A}">
      <dgm:prSet/>
      <dgm:spPr/>
      <dgm:t>
        <a:bodyPr/>
        <a:lstStyle/>
        <a:p>
          <a:endParaRPr kumimoji="1" lang="ja-JP" altLang="en-US"/>
        </a:p>
      </dgm:t>
    </dgm:pt>
    <dgm:pt modelId="{707562FF-3F43-4C44-B2A8-9D38524C15FD}">
      <dgm:prSet/>
      <dgm:spPr/>
      <dgm:t>
        <a:bodyPr/>
        <a:lstStyle/>
        <a:p>
          <a:r>
            <a:rPr kumimoji="1" lang="ja-JP" altLang="en-US" dirty="0" smtClean="0"/>
            <a:t>都会向けの</a:t>
          </a:r>
          <a:endParaRPr kumimoji="1" lang="en-US" altLang="ja-JP" dirty="0" smtClean="0"/>
        </a:p>
        <a:p>
          <a:r>
            <a:rPr kumimoji="1" lang="ja-JP" altLang="en-US" dirty="0" smtClean="0"/>
            <a:t>題材</a:t>
          </a:r>
          <a:endParaRPr kumimoji="1" lang="ja-JP" altLang="en-US" dirty="0"/>
        </a:p>
      </dgm:t>
    </dgm:pt>
    <dgm:pt modelId="{419CE103-C2E2-400F-ABE4-DA28D73043E8}" type="parTrans" cxnId="{5325BB86-6974-4B36-A326-793674B2ACE2}">
      <dgm:prSet/>
      <dgm:spPr/>
      <dgm:t>
        <a:bodyPr/>
        <a:lstStyle/>
        <a:p>
          <a:endParaRPr kumimoji="1" lang="ja-JP" altLang="en-US"/>
        </a:p>
      </dgm:t>
    </dgm:pt>
    <dgm:pt modelId="{0C1FE5F5-05C5-419D-8F95-344C54407E8D}" type="sibTrans" cxnId="{5325BB86-6974-4B36-A326-793674B2ACE2}">
      <dgm:prSet/>
      <dgm:spPr/>
      <dgm:t>
        <a:bodyPr/>
        <a:lstStyle/>
        <a:p>
          <a:endParaRPr kumimoji="1" lang="ja-JP" altLang="en-US"/>
        </a:p>
      </dgm:t>
    </dgm:pt>
    <dgm:pt modelId="{0ED296D5-8189-4324-A805-1B449EA7E316}" type="pres">
      <dgm:prSet presAssocID="{503DACDF-BE79-4840-9876-50251CD007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C2839616-D205-4059-97C0-5AC6FEA909CC}" type="pres">
      <dgm:prSet presAssocID="{A6C45852-A45C-463F-B1EF-3A921991B49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A3DABD-0289-478E-BACD-F7AF178EAA83}" type="pres">
      <dgm:prSet presAssocID="{4D0E8602-0E80-4C62-865C-1BF7E6C2C014}" presName="sibTrans" presStyleCnt="0"/>
      <dgm:spPr/>
      <dgm:t>
        <a:bodyPr/>
        <a:lstStyle/>
        <a:p>
          <a:endParaRPr kumimoji="1" lang="ja-JP" altLang="en-US"/>
        </a:p>
      </dgm:t>
    </dgm:pt>
    <dgm:pt modelId="{A79C30E2-DF81-4799-8946-3059E33F1B9C}" type="pres">
      <dgm:prSet presAssocID="{12FE9F7E-1C5A-4D62-8F56-E8F4BAB1DEB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C40F37B-996F-4B99-89C5-E0FE41464ADE}" type="pres">
      <dgm:prSet presAssocID="{E878957C-2F4B-4978-BD3A-FD2CF63034EF}" presName="sibTrans" presStyleCnt="0"/>
      <dgm:spPr/>
      <dgm:t>
        <a:bodyPr/>
        <a:lstStyle/>
        <a:p>
          <a:endParaRPr kumimoji="1" lang="ja-JP" altLang="en-US"/>
        </a:p>
      </dgm:t>
    </dgm:pt>
    <dgm:pt modelId="{1EF6A6C3-823A-4B5B-A0B8-B7D02CC1AB73}" type="pres">
      <dgm:prSet presAssocID="{707562FF-3F43-4C44-B2A8-9D38524C15F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1CD2F09-C60D-4066-9798-6634EAB7EE38}" type="pres">
      <dgm:prSet presAssocID="{0C1FE5F5-05C5-419D-8F95-344C54407E8D}" presName="sibTrans" presStyleCnt="0"/>
      <dgm:spPr/>
      <dgm:t>
        <a:bodyPr/>
        <a:lstStyle/>
        <a:p>
          <a:endParaRPr kumimoji="1" lang="ja-JP" altLang="en-US"/>
        </a:p>
      </dgm:t>
    </dgm:pt>
    <dgm:pt modelId="{12CB0BC6-FE0D-443E-BF6A-E6394EC4BD7A}" type="pres">
      <dgm:prSet presAssocID="{6D78C14F-70AE-4A85-970F-5AC69FFF5D9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B2D19E4-DD9A-4C5B-A102-184DB801ED9C}" type="pres">
      <dgm:prSet presAssocID="{2063A268-E94D-4D7C-AA93-0EE7F6BF8BC7}" presName="sibTrans" presStyleCnt="0"/>
      <dgm:spPr/>
      <dgm:t>
        <a:bodyPr/>
        <a:lstStyle/>
        <a:p>
          <a:endParaRPr kumimoji="1" lang="ja-JP" altLang="en-US"/>
        </a:p>
      </dgm:t>
    </dgm:pt>
    <dgm:pt modelId="{D6417646-CD48-4DB2-9C52-9F69174856B4}" type="pres">
      <dgm:prSet presAssocID="{56B10341-8AD2-4BCE-9063-0CD4817160A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B474609-B822-4211-B781-F4A777555044}" type="pres">
      <dgm:prSet presAssocID="{2FC5D41E-EB4A-4708-A988-7D16FD81D37A}" presName="sibTrans" presStyleCnt="0"/>
      <dgm:spPr/>
      <dgm:t>
        <a:bodyPr/>
        <a:lstStyle/>
        <a:p>
          <a:endParaRPr kumimoji="1" lang="ja-JP" altLang="en-US"/>
        </a:p>
      </dgm:t>
    </dgm:pt>
    <dgm:pt modelId="{D852C6A2-3FEC-4C79-B14D-9977DEB58BA8}" type="pres">
      <dgm:prSet presAssocID="{AE856E2A-6C57-48BE-8C24-9F1F15C6218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747411E-CA4F-4A27-B812-8EE3E99A5D66}" type="presOf" srcId="{12FE9F7E-1C5A-4D62-8F56-E8F4BAB1DEBA}" destId="{A79C30E2-DF81-4799-8946-3059E33F1B9C}" srcOrd="0" destOrd="0" presId="urn:microsoft.com/office/officeart/2005/8/layout/default"/>
    <dgm:cxn modelId="{01F79F7E-4CF5-451A-BEEE-335D59E4D525}" type="presOf" srcId="{707562FF-3F43-4C44-B2A8-9D38524C15FD}" destId="{1EF6A6C3-823A-4B5B-A0B8-B7D02CC1AB73}" srcOrd="0" destOrd="0" presId="urn:microsoft.com/office/officeart/2005/8/layout/default"/>
    <dgm:cxn modelId="{25A2C389-D7C9-4419-A523-75AF137277F0}" type="presOf" srcId="{56B10341-8AD2-4BCE-9063-0CD4817160AB}" destId="{D6417646-CD48-4DB2-9C52-9F69174856B4}" srcOrd="0" destOrd="0" presId="urn:microsoft.com/office/officeart/2005/8/layout/default"/>
    <dgm:cxn modelId="{0623FFC3-03CD-4AC1-BFB4-683AF0967BEE}" type="presOf" srcId="{6D78C14F-70AE-4A85-970F-5AC69FFF5D99}" destId="{12CB0BC6-FE0D-443E-BF6A-E6394EC4BD7A}" srcOrd="0" destOrd="0" presId="urn:microsoft.com/office/officeart/2005/8/layout/default"/>
    <dgm:cxn modelId="{3FF7D091-768C-436A-859A-9F69E6AD37F8}" type="presOf" srcId="{AE856E2A-6C57-48BE-8C24-9F1F15C6218E}" destId="{D852C6A2-3FEC-4C79-B14D-9977DEB58BA8}" srcOrd="0" destOrd="0" presId="urn:microsoft.com/office/officeart/2005/8/layout/default"/>
    <dgm:cxn modelId="{7577B8A2-D426-4EBE-AEA2-C91BAB19F76A}" srcId="{503DACDF-BE79-4840-9876-50251CD00779}" destId="{A6C45852-A45C-463F-B1EF-3A921991B495}" srcOrd="0" destOrd="0" parTransId="{03140BEB-2B60-4AA2-882B-994FDA70EB7B}" sibTransId="{4D0E8602-0E80-4C62-865C-1BF7E6C2C014}"/>
    <dgm:cxn modelId="{D2D1096B-BEB0-4A06-8141-9361C355213F}" srcId="{503DACDF-BE79-4840-9876-50251CD00779}" destId="{56B10341-8AD2-4BCE-9063-0CD4817160AB}" srcOrd="4" destOrd="0" parTransId="{09510947-0270-481D-82C5-05117C31C6A4}" sibTransId="{2FC5D41E-EB4A-4708-A988-7D16FD81D37A}"/>
    <dgm:cxn modelId="{907B91CE-A2B4-4F93-9AA8-7EBFB0D5F7BF}" type="presOf" srcId="{503DACDF-BE79-4840-9876-50251CD00779}" destId="{0ED296D5-8189-4324-A805-1B449EA7E316}" srcOrd="0" destOrd="0" presId="urn:microsoft.com/office/officeart/2005/8/layout/default"/>
    <dgm:cxn modelId="{031E78E9-5B51-4B20-B780-3A8D94FCFD9E}" srcId="{503DACDF-BE79-4840-9876-50251CD00779}" destId="{12FE9F7E-1C5A-4D62-8F56-E8F4BAB1DEBA}" srcOrd="1" destOrd="0" parTransId="{B6DD5229-B1FC-4AB7-A122-8748E7A07D60}" sibTransId="{E878957C-2F4B-4978-BD3A-FD2CF63034EF}"/>
    <dgm:cxn modelId="{5325BB86-6974-4B36-A326-793674B2ACE2}" srcId="{503DACDF-BE79-4840-9876-50251CD00779}" destId="{707562FF-3F43-4C44-B2A8-9D38524C15FD}" srcOrd="2" destOrd="0" parTransId="{419CE103-C2E2-400F-ABE4-DA28D73043E8}" sibTransId="{0C1FE5F5-05C5-419D-8F95-344C54407E8D}"/>
    <dgm:cxn modelId="{81613CD4-84BD-468A-9EFC-B33C55730058}" type="presOf" srcId="{A6C45852-A45C-463F-B1EF-3A921991B495}" destId="{C2839616-D205-4059-97C0-5AC6FEA909CC}" srcOrd="0" destOrd="0" presId="urn:microsoft.com/office/officeart/2005/8/layout/default"/>
    <dgm:cxn modelId="{69A1B845-43A4-4FC4-853D-8855C41E57EB}" srcId="{503DACDF-BE79-4840-9876-50251CD00779}" destId="{6D78C14F-70AE-4A85-970F-5AC69FFF5D99}" srcOrd="3" destOrd="0" parTransId="{326FDCBD-84D3-47DC-A2CF-1F8A80398C9F}" sibTransId="{2063A268-E94D-4D7C-AA93-0EE7F6BF8BC7}"/>
    <dgm:cxn modelId="{1767E20F-5A0A-4CA3-BFB5-2F694A2B783A}" srcId="{503DACDF-BE79-4840-9876-50251CD00779}" destId="{AE856E2A-6C57-48BE-8C24-9F1F15C6218E}" srcOrd="5" destOrd="0" parTransId="{5ECA64E7-5866-418B-AAA1-AC4D69D9704C}" sibTransId="{9D9E5B6D-AF0C-4337-86D8-7FCD17E6A1B0}"/>
    <dgm:cxn modelId="{42AE2F30-8E14-46A1-B40C-EE290C3AAC9F}" type="presParOf" srcId="{0ED296D5-8189-4324-A805-1B449EA7E316}" destId="{C2839616-D205-4059-97C0-5AC6FEA909CC}" srcOrd="0" destOrd="0" presId="urn:microsoft.com/office/officeart/2005/8/layout/default"/>
    <dgm:cxn modelId="{31188A98-449A-4F49-8FB2-267CC31FBD40}" type="presParOf" srcId="{0ED296D5-8189-4324-A805-1B449EA7E316}" destId="{FCA3DABD-0289-478E-BACD-F7AF178EAA83}" srcOrd="1" destOrd="0" presId="urn:microsoft.com/office/officeart/2005/8/layout/default"/>
    <dgm:cxn modelId="{9C815EBD-275D-4165-B838-85EBE87B7D36}" type="presParOf" srcId="{0ED296D5-8189-4324-A805-1B449EA7E316}" destId="{A79C30E2-DF81-4799-8946-3059E33F1B9C}" srcOrd="2" destOrd="0" presId="urn:microsoft.com/office/officeart/2005/8/layout/default"/>
    <dgm:cxn modelId="{BF75E907-7843-48E1-B283-F9DBE003ADA4}" type="presParOf" srcId="{0ED296D5-8189-4324-A805-1B449EA7E316}" destId="{5C40F37B-996F-4B99-89C5-E0FE41464ADE}" srcOrd="3" destOrd="0" presId="urn:microsoft.com/office/officeart/2005/8/layout/default"/>
    <dgm:cxn modelId="{3B557B06-0A51-4E3C-85C0-4831B5375993}" type="presParOf" srcId="{0ED296D5-8189-4324-A805-1B449EA7E316}" destId="{1EF6A6C3-823A-4B5B-A0B8-B7D02CC1AB73}" srcOrd="4" destOrd="0" presId="urn:microsoft.com/office/officeart/2005/8/layout/default"/>
    <dgm:cxn modelId="{85A0405B-CA4A-44CA-B5F0-561FF732C664}" type="presParOf" srcId="{0ED296D5-8189-4324-A805-1B449EA7E316}" destId="{01CD2F09-C60D-4066-9798-6634EAB7EE38}" srcOrd="5" destOrd="0" presId="urn:microsoft.com/office/officeart/2005/8/layout/default"/>
    <dgm:cxn modelId="{43888B5C-AF6C-4BED-8A2C-815B396EA535}" type="presParOf" srcId="{0ED296D5-8189-4324-A805-1B449EA7E316}" destId="{12CB0BC6-FE0D-443E-BF6A-E6394EC4BD7A}" srcOrd="6" destOrd="0" presId="urn:microsoft.com/office/officeart/2005/8/layout/default"/>
    <dgm:cxn modelId="{768CAA38-A8B9-43A9-B622-B5CF60EB4263}" type="presParOf" srcId="{0ED296D5-8189-4324-A805-1B449EA7E316}" destId="{0B2D19E4-DD9A-4C5B-A102-184DB801ED9C}" srcOrd="7" destOrd="0" presId="urn:microsoft.com/office/officeart/2005/8/layout/default"/>
    <dgm:cxn modelId="{6F958CE4-56F3-4407-8D06-5C17A1CDD359}" type="presParOf" srcId="{0ED296D5-8189-4324-A805-1B449EA7E316}" destId="{D6417646-CD48-4DB2-9C52-9F69174856B4}" srcOrd="8" destOrd="0" presId="urn:microsoft.com/office/officeart/2005/8/layout/default"/>
    <dgm:cxn modelId="{89B20CE8-10AC-4161-8B3B-CC5DA76CE88B}" type="presParOf" srcId="{0ED296D5-8189-4324-A805-1B449EA7E316}" destId="{4B474609-B822-4211-B781-F4A777555044}" srcOrd="9" destOrd="0" presId="urn:microsoft.com/office/officeart/2005/8/layout/default"/>
    <dgm:cxn modelId="{2D7A30A0-0BB7-4DC9-A370-17A080A952A3}" type="presParOf" srcId="{0ED296D5-8189-4324-A805-1B449EA7E316}" destId="{D852C6A2-3FEC-4C79-B14D-9977DEB58BA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CAE7E0-D13A-40F3-BD0B-7294B09CB99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540C3235-E11F-4BF8-8CB9-05EA9B0E202B}">
      <dgm:prSet phldrT="[テキスト]"/>
      <dgm:spPr/>
      <dgm:t>
        <a:bodyPr/>
        <a:lstStyle/>
        <a:p>
          <a:r>
            <a:rPr kumimoji="1" lang="ja-JP" altLang="en-US" dirty="0" smtClean="0"/>
            <a:t>シングルスクリーン館の減少、衰退</a:t>
          </a:r>
          <a:endParaRPr kumimoji="1" lang="ja-JP" altLang="en-US" dirty="0"/>
        </a:p>
      </dgm:t>
    </dgm:pt>
    <dgm:pt modelId="{3C4371FA-B135-4DE5-BA2D-19CF29B5F9A3}" type="parTrans" cxnId="{6AA6C6DD-6987-417C-AF4A-A7FF080BBE0F}">
      <dgm:prSet/>
      <dgm:spPr/>
      <dgm:t>
        <a:bodyPr/>
        <a:lstStyle/>
        <a:p>
          <a:endParaRPr kumimoji="1" lang="ja-JP" altLang="en-US"/>
        </a:p>
      </dgm:t>
    </dgm:pt>
    <dgm:pt modelId="{D61512C2-0C68-43B1-91EB-967D3AEF66C6}" type="sibTrans" cxnId="{6AA6C6DD-6987-417C-AF4A-A7FF080BBE0F}">
      <dgm:prSet/>
      <dgm:spPr/>
      <dgm:t>
        <a:bodyPr/>
        <a:lstStyle/>
        <a:p>
          <a:endParaRPr kumimoji="1" lang="ja-JP" altLang="en-US"/>
        </a:p>
      </dgm:t>
    </dgm:pt>
    <dgm:pt modelId="{3003DD54-8B97-4370-A322-B796DBF18221}">
      <dgm:prSet phldrT="[テキスト]"/>
      <dgm:spPr/>
      <dgm:t>
        <a:bodyPr/>
        <a:lstStyle/>
        <a:p>
          <a:r>
            <a:rPr kumimoji="1" lang="ja-JP" altLang="en-US" dirty="0" smtClean="0"/>
            <a:t>大衆層のヒンディー語映画離れ</a:t>
          </a:r>
          <a:endParaRPr kumimoji="1" lang="ja-JP" altLang="en-US" dirty="0"/>
        </a:p>
      </dgm:t>
    </dgm:pt>
    <dgm:pt modelId="{CB371AF9-CDF1-453A-B20C-EE85CD2CE3FD}" type="parTrans" cxnId="{04C4B134-8778-4803-A68C-4D52F85AE1C0}">
      <dgm:prSet/>
      <dgm:spPr/>
      <dgm:t>
        <a:bodyPr/>
        <a:lstStyle/>
        <a:p>
          <a:endParaRPr kumimoji="1" lang="ja-JP" altLang="en-US"/>
        </a:p>
      </dgm:t>
    </dgm:pt>
    <dgm:pt modelId="{3780A8A2-5504-4BDE-93A0-9B3DE935CED9}" type="sibTrans" cxnId="{04C4B134-8778-4803-A68C-4D52F85AE1C0}">
      <dgm:prSet/>
      <dgm:spPr/>
      <dgm:t>
        <a:bodyPr/>
        <a:lstStyle/>
        <a:p>
          <a:endParaRPr kumimoji="1" lang="ja-JP" altLang="en-US"/>
        </a:p>
      </dgm:t>
    </dgm:pt>
    <dgm:pt modelId="{965EA199-3BCF-43D8-9A7B-6900EAEE4517}">
      <dgm:prSet phldrT="[テキスト]"/>
      <dgm:spPr/>
      <dgm:t>
        <a:bodyPr/>
        <a:lstStyle/>
        <a:p>
          <a:r>
            <a:rPr kumimoji="1" lang="ja-JP" altLang="en-US" dirty="0" smtClean="0"/>
            <a:t>ボージプリー語映画の隆盛。</a:t>
          </a:r>
          <a:endParaRPr kumimoji="1" lang="ja-JP" altLang="en-US" dirty="0"/>
        </a:p>
      </dgm:t>
    </dgm:pt>
    <dgm:pt modelId="{71FB3117-150C-4233-86C1-43686BC0BAEA}" type="parTrans" cxnId="{A9125670-D712-4C7B-8742-491F345D701F}">
      <dgm:prSet/>
      <dgm:spPr/>
      <dgm:t>
        <a:bodyPr/>
        <a:lstStyle/>
        <a:p>
          <a:endParaRPr kumimoji="1" lang="ja-JP" altLang="en-US"/>
        </a:p>
      </dgm:t>
    </dgm:pt>
    <dgm:pt modelId="{110A500C-B00A-4A9E-91F2-93D2231D2ED3}" type="sibTrans" cxnId="{A9125670-D712-4C7B-8742-491F345D701F}">
      <dgm:prSet/>
      <dgm:spPr/>
      <dgm:t>
        <a:bodyPr/>
        <a:lstStyle/>
        <a:p>
          <a:endParaRPr kumimoji="1" lang="ja-JP" altLang="en-US"/>
        </a:p>
      </dgm:t>
    </dgm:pt>
    <dgm:pt modelId="{85483431-A433-4DF4-8A9C-13C8F1FB2616}">
      <dgm:prSet phldrT="[テキスト]"/>
      <dgm:spPr/>
      <dgm:t>
        <a:bodyPr/>
        <a:lstStyle/>
        <a:p>
          <a:r>
            <a:rPr kumimoji="1" lang="ja-JP" altLang="en-US" dirty="0" smtClean="0"/>
            <a:t>南インド映画のヒンディー語吹替版がテレビで人気に。</a:t>
          </a:r>
          <a:endParaRPr kumimoji="1" lang="ja-JP" altLang="en-US" dirty="0"/>
        </a:p>
      </dgm:t>
    </dgm:pt>
    <dgm:pt modelId="{11558B81-0AC3-409C-B735-EC0861027584}" type="parTrans" cxnId="{73B99F09-81E8-4994-B00C-3E35F243F498}">
      <dgm:prSet/>
      <dgm:spPr/>
      <dgm:t>
        <a:bodyPr/>
        <a:lstStyle/>
        <a:p>
          <a:endParaRPr kumimoji="1" lang="ja-JP" altLang="en-US"/>
        </a:p>
      </dgm:t>
    </dgm:pt>
    <dgm:pt modelId="{21330FAA-3C9A-498F-A4BD-02206C588CFD}" type="sibTrans" cxnId="{73B99F09-81E8-4994-B00C-3E35F243F498}">
      <dgm:prSet/>
      <dgm:spPr/>
      <dgm:t>
        <a:bodyPr/>
        <a:lstStyle/>
        <a:p>
          <a:endParaRPr kumimoji="1" lang="ja-JP" altLang="en-US"/>
        </a:p>
      </dgm:t>
    </dgm:pt>
    <dgm:pt modelId="{E333B96F-3CBD-473C-87B9-F605AD1D84B3}">
      <dgm:prSet/>
      <dgm:spPr/>
      <dgm:t>
        <a:bodyPr/>
        <a:lstStyle/>
        <a:p>
          <a:r>
            <a:rPr kumimoji="1" lang="ja-JP" altLang="en-US" dirty="0" smtClean="0"/>
            <a:t>映画館の熱気が感じられる機会が減少</a:t>
          </a:r>
          <a:endParaRPr kumimoji="1" lang="ja-JP" altLang="en-US" dirty="0"/>
        </a:p>
      </dgm:t>
    </dgm:pt>
    <dgm:pt modelId="{B56D9082-8F03-4960-9D1A-60014C39FC49}" type="parTrans" cxnId="{C470EEE0-2D75-47A8-8A84-FCE22BC4065F}">
      <dgm:prSet/>
      <dgm:spPr/>
      <dgm:t>
        <a:bodyPr/>
        <a:lstStyle/>
        <a:p>
          <a:endParaRPr kumimoji="1" lang="ja-JP" altLang="en-US"/>
        </a:p>
      </dgm:t>
    </dgm:pt>
    <dgm:pt modelId="{8089B86D-FDB3-48DB-8CA4-00E9DFC2DE0F}" type="sibTrans" cxnId="{C470EEE0-2D75-47A8-8A84-FCE22BC4065F}">
      <dgm:prSet/>
      <dgm:spPr/>
      <dgm:t>
        <a:bodyPr/>
        <a:lstStyle/>
        <a:p>
          <a:endParaRPr kumimoji="1" lang="ja-JP" altLang="en-US"/>
        </a:p>
      </dgm:t>
    </dgm:pt>
    <dgm:pt modelId="{8E0905E8-D1B0-42E7-AE9D-F41D2B2853DA}" type="pres">
      <dgm:prSet presAssocID="{D0CAE7E0-D13A-40F3-BD0B-7294B09CB9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1778686B-549F-404A-BE85-1C3CE59A9B94}" type="pres">
      <dgm:prSet presAssocID="{540C3235-E11F-4BF8-8CB9-05EA9B0E202B}" presName="parentText" presStyleLbl="node1" presStyleIdx="0" presStyleCnt="3" custScaleY="42849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588BFB1-EA2C-4C18-B92C-C4C5F816C45A}" type="pres">
      <dgm:prSet presAssocID="{D61512C2-0C68-43B1-91EB-967D3AEF66C6}" presName="spacer" presStyleCnt="0"/>
      <dgm:spPr/>
      <dgm:t>
        <a:bodyPr/>
        <a:lstStyle/>
        <a:p>
          <a:endParaRPr kumimoji="1" lang="ja-JP" altLang="en-US"/>
        </a:p>
      </dgm:t>
    </dgm:pt>
    <dgm:pt modelId="{852EE741-501F-4C59-ABD1-9C164EB46846}" type="pres">
      <dgm:prSet presAssocID="{3003DD54-8B97-4370-A322-B796DBF18221}" presName="parentText" presStyleLbl="node1" presStyleIdx="1" presStyleCnt="3" custScaleY="4572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F9FFA85-A333-4DE5-BF9B-B2ACF599F7CA}" type="pres">
      <dgm:prSet presAssocID="{3003DD54-8B97-4370-A322-B796DBF1822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1E228E1-9893-46CF-9EDB-C4700A10D957}" type="pres">
      <dgm:prSet presAssocID="{E333B96F-3CBD-473C-87B9-F605AD1D84B3}" presName="parentText" presStyleLbl="node1" presStyleIdx="2" presStyleCnt="3" custScaleY="55690" custLinFactNeighborY="-3334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4C4B134-8778-4803-A68C-4D52F85AE1C0}" srcId="{D0CAE7E0-D13A-40F3-BD0B-7294B09CB992}" destId="{3003DD54-8B97-4370-A322-B796DBF18221}" srcOrd="1" destOrd="0" parTransId="{CB371AF9-CDF1-453A-B20C-EE85CD2CE3FD}" sibTransId="{3780A8A2-5504-4BDE-93A0-9B3DE935CED9}"/>
    <dgm:cxn modelId="{E83C8EE2-B6E5-4590-8FD7-665CF8389E6A}" type="presOf" srcId="{85483431-A433-4DF4-8A9C-13C8F1FB2616}" destId="{CF9FFA85-A333-4DE5-BF9B-B2ACF599F7CA}" srcOrd="0" destOrd="1" presId="urn:microsoft.com/office/officeart/2005/8/layout/vList2"/>
    <dgm:cxn modelId="{A9125670-D712-4C7B-8742-491F345D701F}" srcId="{3003DD54-8B97-4370-A322-B796DBF18221}" destId="{965EA199-3BCF-43D8-9A7B-6900EAEE4517}" srcOrd="0" destOrd="0" parTransId="{71FB3117-150C-4233-86C1-43686BC0BAEA}" sibTransId="{110A500C-B00A-4A9E-91F2-93D2231D2ED3}"/>
    <dgm:cxn modelId="{2F59E290-3F35-4C22-B29E-3440AFBA6CFB}" type="presOf" srcId="{D0CAE7E0-D13A-40F3-BD0B-7294B09CB992}" destId="{8E0905E8-D1B0-42E7-AE9D-F41D2B2853DA}" srcOrd="0" destOrd="0" presId="urn:microsoft.com/office/officeart/2005/8/layout/vList2"/>
    <dgm:cxn modelId="{C470EEE0-2D75-47A8-8A84-FCE22BC4065F}" srcId="{D0CAE7E0-D13A-40F3-BD0B-7294B09CB992}" destId="{E333B96F-3CBD-473C-87B9-F605AD1D84B3}" srcOrd="2" destOrd="0" parTransId="{B56D9082-8F03-4960-9D1A-60014C39FC49}" sibTransId="{8089B86D-FDB3-48DB-8CA4-00E9DFC2DE0F}"/>
    <dgm:cxn modelId="{54A9885E-9312-47EC-8022-BD9B38D474AD}" type="presOf" srcId="{965EA199-3BCF-43D8-9A7B-6900EAEE4517}" destId="{CF9FFA85-A333-4DE5-BF9B-B2ACF599F7CA}" srcOrd="0" destOrd="0" presId="urn:microsoft.com/office/officeart/2005/8/layout/vList2"/>
    <dgm:cxn modelId="{6AA6C6DD-6987-417C-AF4A-A7FF080BBE0F}" srcId="{D0CAE7E0-D13A-40F3-BD0B-7294B09CB992}" destId="{540C3235-E11F-4BF8-8CB9-05EA9B0E202B}" srcOrd="0" destOrd="0" parTransId="{3C4371FA-B135-4DE5-BA2D-19CF29B5F9A3}" sibTransId="{D61512C2-0C68-43B1-91EB-967D3AEF66C6}"/>
    <dgm:cxn modelId="{73B99F09-81E8-4994-B00C-3E35F243F498}" srcId="{3003DD54-8B97-4370-A322-B796DBF18221}" destId="{85483431-A433-4DF4-8A9C-13C8F1FB2616}" srcOrd="1" destOrd="0" parTransId="{11558B81-0AC3-409C-B735-EC0861027584}" sibTransId="{21330FAA-3C9A-498F-A4BD-02206C588CFD}"/>
    <dgm:cxn modelId="{3D197D6B-EEC6-418D-898C-FE72AD0E192F}" type="presOf" srcId="{540C3235-E11F-4BF8-8CB9-05EA9B0E202B}" destId="{1778686B-549F-404A-BE85-1C3CE59A9B94}" srcOrd="0" destOrd="0" presId="urn:microsoft.com/office/officeart/2005/8/layout/vList2"/>
    <dgm:cxn modelId="{74738A9F-094C-4489-B508-C7CD95DE0815}" type="presOf" srcId="{E333B96F-3CBD-473C-87B9-F605AD1D84B3}" destId="{D1E228E1-9893-46CF-9EDB-C4700A10D957}" srcOrd="0" destOrd="0" presId="urn:microsoft.com/office/officeart/2005/8/layout/vList2"/>
    <dgm:cxn modelId="{A379F151-8CF2-4C98-9E86-F4F9B642E485}" type="presOf" srcId="{3003DD54-8B97-4370-A322-B796DBF18221}" destId="{852EE741-501F-4C59-ABD1-9C164EB46846}" srcOrd="0" destOrd="0" presId="urn:microsoft.com/office/officeart/2005/8/layout/vList2"/>
    <dgm:cxn modelId="{0A0B6766-1BA7-4A8C-8ABF-B84919F7DE26}" type="presParOf" srcId="{8E0905E8-D1B0-42E7-AE9D-F41D2B2853DA}" destId="{1778686B-549F-404A-BE85-1C3CE59A9B94}" srcOrd="0" destOrd="0" presId="urn:microsoft.com/office/officeart/2005/8/layout/vList2"/>
    <dgm:cxn modelId="{D242959D-213A-4264-982C-5338B908C34A}" type="presParOf" srcId="{8E0905E8-D1B0-42E7-AE9D-F41D2B2853DA}" destId="{A588BFB1-EA2C-4C18-B92C-C4C5F816C45A}" srcOrd="1" destOrd="0" presId="urn:microsoft.com/office/officeart/2005/8/layout/vList2"/>
    <dgm:cxn modelId="{F846D189-9105-4CB5-9AF0-502EBB1F3DDC}" type="presParOf" srcId="{8E0905E8-D1B0-42E7-AE9D-F41D2B2853DA}" destId="{852EE741-501F-4C59-ABD1-9C164EB46846}" srcOrd="2" destOrd="0" presId="urn:microsoft.com/office/officeart/2005/8/layout/vList2"/>
    <dgm:cxn modelId="{EE53E1AE-B968-4C95-A85B-8A95DFEDE8D2}" type="presParOf" srcId="{8E0905E8-D1B0-42E7-AE9D-F41D2B2853DA}" destId="{CF9FFA85-A333-4DE5-BF9B-B2ACF599F7CA}" srcOrd="3" destOrd="0" presId="urn:microsoft.com/office/officeart/2005/8/layout/vList2"/>
    <dgm:cxn modelId="{5DE1089C-BBB7-440C-95E2-585DB89ECB93}" type="presParOf" srcId="{8E0905E8-D1B0-42E7-AE9D-F41D2B2853DA}" destId="{D1E228E1-9893-46CF-9EDB-C4700A10D9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53177-061A-4495-AC63-1A14E6D79066}">
      <dsp:nvSpPr>
        <dsp:cNvPr id="0" name=""/>
        <dsp:cNvSpPr/>
      </dsp:nvSpPr>
      <dsp:spPr>
        <a:xfrm>
          <a:off x="35171" y="2860"/>
          <a:ext cx="2791759" cy="16750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１．映画の「産業」化</a:t>
          </a:r>
          <a:endParaRPr kumimoji="1" lang="ja-JP" altLang="en-US" sz="3600" kern="1200" dirty="0"/>
        </a:p>
      </dsp:txBody>
      <dsp:txXfrm>
        <a:off x="35171" y="2860"/>
        <a:ext cx="2791759" cy="1675055"/>
      </dsp:txXfrm>
    </dsp:sp>
    <dsp:sp modelId="{EBC4A9DF-A006-4AB3-A6C9-E6D25C3CC386}">
      <dsp:nvSpPr>
        <dsp:cNvPr id="0" name=""/>
        <dsp:cNvSpPr/>
      </dsp:nvSpPr>
      <dsp:spPr>
        <a:xfrm>
          <a:off x="3106107" y="2860"/>
          <a:ext cx="2791759" cy="16750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２．マルチプレックス時代</a:t>
          </a:r>
          <a:endParaRPr kumimoji="1" lang="ja-JP" altLang="en-US" sz="3600" kern="1200" dirty="0"/>
        </a:p>
      </dsp:txBody>
      <dsp:txXfrm>
        <a:off x="3106107" y="2860"/>
        <a:ext cx="2791759" cy="1675055"/>
      </dsp:txXfrm>
    </dsp:sp>
    <dsp:sp modelId="{6255C885-A537-4C52-A4B5-BBCD737FD9BF}">
      <dsp:nvSpPr>
        <dsp:cNvPr id="0" name=""/>
        <dsp:cNvSpPr/>
      </dsp:nvSpPr>
      <dsp:spPr>
        <a:xfrm>
          <a:off x="6177042" y="2860"/>
          <a:ext cx="2791759" cy="16750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３．ジャンルの多様化</a:t>
          </a:r>
          <a:endParaRPr kumimoji="1" lang="ja-JP" altLang="en-US" sz="3600" kern="1200" dirty="0"/>
        </a:p>
      </dsp:txBody>
      <dsp:txXfrm>
        <a:off x="6177042" y="2860"/>
        <a:ext cx="2791759" cy="1675055"/>
      </dsp:txXfrm>
    </dsp:sp>
    <dsp:sp modelId="{345DCEC6-FA06-469F-83B5-A0F9DFF646B6}">
      <dsp:nvSpPr>
        <dsp:cNvPr id="0" name=""/>
        <dsp:cNvSpPr/>
      </dsp:nvSpPr>
      <dsp:spPr>
        <a:xfrm>
          <a:off x="35171" y="1957092"/>
          <a:ext cx="2791759" cy="16750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４．ヒングリッシュ映画</a:t>
          </a:r>
          <a:endParaRPr kumimoji="1" lang="ja-JP" altLang="en-US" sz="3600" kern="1200" dirty="0"/>
        </a:p>
      </dsp:txBody>
      <dsp:txXfrm>
        <a:off x="35171" y="1957092"/>
        <a:ext cx="2791759" cy="1675055"/>
      </dsp:txXfrm>
    </dsp:sp>
    <dsp:sp modelId="{BEF03337-A34F-4B8F-A114-57E73BDAD250}">
      <dsp:nvSpPr>
        <dsp:cNvPr id="0" name=""/>
        <dsp:cNvSpPr/>
      </dsp:nvSpPr>
      <dsp:spPr>
        <a:xfrm>
          <a:off x="3106107" y="1957092"/>
          <a:ext cx="2791759" cy="167505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５．</a:t>
          </a:r>
          <a:r>
            <a:rPr kumimoji="1" lang="en-US" altLang="ja-JP" sz="3600" kern="1200" dirty="0" smtClean="0"/>
            <a:t>100</a:t>
          </a:r>
          <a:r>
            <a:rPr kumimoji="1" lang="ja-JP" altLang="en-US" sz="3600" kern="1200" dirty="0" smtClean="0"/>
            <a:t>カロール・クラブ</a:t>
          </a:r>
          <a:endParaRPr kumimoji="1" lang="ja-JP" altLang="en-US" sz="3600" kern="1200" dirty="0"/>
        </a:p>
      </dsp:txBody>
      <dsp:txXfrm>
        <a:off x="3106107" y="1957092"/>
        <a:ext cx="2791759" cy="1675055"/>
      </dsp:txXfrm>
    </dsp:sp>
    <dsp:sp modelId="{A143A012-71CB-46C1-86A8-F485EAEC8317}">
      <dsp:nvSpPr>
        <dsp:cNvPr id="0" name=""/>
        <dsp:cNvSpPr/>
      </dsp:nvSpPr>
      <dsp:spPr>
        <a:xfrm>
          <a:off x="6177042" y="1957092"/>
          <a:ext cx="2791759" cy="16750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６．デリー派</a:t>
          </a:r>
          <a:endParaRPr kumimoji="1" lang="ja-JP" altLang="en-US" sz="3600" kern="1200" dirty="0"/>
        </a:p>
      </dsp:txBody>
      <dsp:txXfrm>
        <a:off x="6177042" y="1957092"/>
        <a:ext cx="2791759" cy="1675055"/>
      </dsp:txXfrm>
    </dsp:sp>
    <dsp:sp modelId="{3AAED5FA-F666-43FC-B6DD-C3EE7AF4EAA6}">
      <dsp:nvSpPr>
        <dsp:cNvPr id="0" name=""/>
        <dsp:cNvSpPr/>
      </dsp:nvSpPr>
      <dsp:spPr>
        <a:xfrm>
          <a:off x="35171" y="3911323"/>
          <a:ext cx="2791759" cy="16750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７．女性像の変化</a:t>
          </a:r>
          <a:endParaRPr kumimoji="1" lang="ja-JP" altLang="en-US" sz="3600" kern="1200" dirty="0"/>
        </a:p>
      </dsp:txBody>
      <dsp:txXfrm>
        <a:off x="35171" y="3911323"/>
        <a:ext cx="2791759" cy="1675055"/>
      </dsp:txXfrm>
    </dsp:sp>
    <dsp:sp modelId="{6216D874-9D72-4267-A31A-E7A667AED684}">
      <dsp:nvSpPr>
        <dsp:cNvPr id="0" name=""/>
        <dsp:cNvSpPr/>
      </dsp:nvSpPr>
      <dsp:spPr>
        <a:xfrm>
          <a:off x="3106107" y="3911323"/>
          <a:ext cx="2791759" cy="16750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８．恋愛映画の変化</a:t>
          </a:r>
          <a:endParaRPr kumimoji="1" lang="ja-JP" altLang="en-US" sz="3600" kern="1200" dirty="0"/>
        </a:p>
      </dsp:txBody>
      <dsp:txXfrm>
        <a:off x="3106107" y="3911323"/>
        <a:ext cx="2791759" cy="1675055"/>
      </dsp:txXfrm>
    </dsp:sp>
    <dsp:sp modelId="{7082A77C-5FC8-4375-A91E-50F7831861B5}">
      <dsp:nvSpPr>
        <dsp:cNvPr id="0" name=""/>
        <dsp:cNvSpPr/>
      </dsp:nvSpPr>
      <dsp:spPr>
        <a:xfrm>
          <a:off x="6177042" y="3911323"/>
          <a:ext cx="2791759" cy="16750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９．映画と社会</a:t>
          </a:r>
          <a:endParaRPr kumimoji="1" lang="ja-JP" altLang="en-US" sz="3600" kern="1200" dirty="0"/>
        </a:p>
      </dsp:txBody>
      <dsp:txXfrm>
        <a:off x="6177042" y="3911323"/>
        <a:ext cx="2791759" cy="16750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C0421-60E1-4A76-8ED1-074446189F24}">
      <dsp:nvSpPr>
        <dsp:cNvPr id="0" name=""/>
        <dsp:cNvSpPr/>
      </dsp:nvSpPr>
      <dsp:spPr>
        <a:xfrm>
          <a:off x="0" y="0"/>
          <a:ext cx="7113984" cy="11190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中小都市までマルチプレックスが拡大</a:t>
          </a:r>
          <a:endParaRPr kumimoji="1" lang="ja-JP" altLang="en-US" sz="2400" kern="1200" dirty="0"/>
        </a:p>
      </dsp:txBody>
      <dsp:txXfrm>
        <a:off x="32776" y="32776"/>
        <a:ext cx="5811888" cy="1053491"/>
      </dsp:txXfrm>
    </dsp:sp>
    <dsp:sp modelId="{8A1BCA10-AFB9-489A-95C7-E7EAD41AC5AC}">
      <dsp:nvSpPr>
        <dsp:cNvPr id="0" name=""/>
        <dsp:cNvSpPr/>
      </dsp:nvSpPr>
      <dsp:spPr>
        <a:xfrm>
          <a:off x="595796" y="1322506"/>
          <a:ext cx="7113984" cy="1119043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地方での最新映画同時上映が拡大</a:t>
          </a:r>
          <a:endParaRPr kumimoji="1" lang="ja-JP" altLang="en-US" sz="2400" kern="1200" dirty="0"/>
        </a:p>
      </dsp:txBody>
      <dsp:txXfrm>
        <a:off x="628572" y="1355282"/>
        <a:ext cx="5725257" cy="1053491"/>
      </dsp:txXfrm>
    </dsp:sp>
    <dsp:sp modelId="{4A53EF63-4E55-4165-B723-47ACC280DB12}">
      <dsp:nvSpPr>
        <dsp:cNvPr id="0" name=""/>
        <dsp:cNvSpPr/>
      </dsp:nvSpPr>
      <dsp:spPr>
        <a:xfrm>
          <a:off x="1182699" y="2645012"/>
          <a:ext cx="7113984" cy="1119043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「マルチプレックス観客層」の変容</a:t>
          </a:r>
          <a:endParaRPr kumimoji="1" lang="en-US" altLang="ja-JP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「</a:t>
          </a:r>
          <a:r>
            <a:rPr kumimoji="1" lang="en-US" altLang="ja-JP" sz="2400" kern="1200" dirty="0" smtClean="0"/>
            <a:t>100</a:t>
          </a:r>
          <a:r>
            <a:rPr kumimoji="1" lang="ja-JP" altLang="en-US" sz="2400" kern="1200" dirty="0" smtClean="0"/>
            <a:t>カロール・クラブ」のコンセプト</a:t>
          </a:r>
          <a:endParaRPr kumimoji="1" lang="ja-JP" altLang="en-US" sz="2400" kern="1200" dirty="0"/>
        </a:p>
      </dsp:txBody>
      <dsp:txXfrm>
        <a:off x="1215475" y="2677788"/>
        <a:ext cx="5734149" cy="1053491"/>
      </dsp:txXfrm>
    </dsp:sp>
    <dsp:sp modelId="{8DF66224-009C-40F7-978F-753FD7370BFD}">
      <dsp:nvSpPr>
        <dsp:cNvPr id="0" name=""/>
        <dsp:cNvSpPr/>
      </dsp:nvSpPr>
      <dsp:spPr>
        <a:xfrm>
          <a:off x="1778495" y="3967519"/>
          <a:ext cx="7113984" cy="111904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大衆向け映画への回帰</a:t>
          </a:r>
          <a:endParaRPr kumimoji="1" lang="ja-JP" altLang="en-US" sz="2400" kern="1200" dirty="0"/>
        </a:p>
      </dsp:txBody>
      <dsp:txXfrm>
        <a:off x="1811271" y="4000295"/>
        <a:ext cx="5725257" cy="1053491"/>
      </dsp:txXfrm>
    </dsp:sp>
    <dsp:sp modelId="{8955EFBA-07A1-4297-8678-CEF2DF157AEB}">
      <dsp:nvSpPr>
        <dsp:cNvPr id="0" name=""/>
        <dsp:cNvSpPr/>
      </dsp:nvSpPr>
      <dsp:spPr>
        <a:xfrm>
          <a:off x="6386605" y="857085"/>
          <a:ext cx="727378" cy="727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6550265" y="857085"/>
        <a:ext cx="400058" cy="547352"/>
      </dsp:txXfrm>
    </dsp:sp>
    <dsp:sp modelId="{34F430BB-9E08-4913-8C96-B799C0592C93}">
      <dsp:nvSpPr>
        <dsp:cNvPr id="0" name=""/>
        <dsp:cNvSpPr/>
      </dsp:nvSpPr>
      <dsp:spPr>
        <a:xfrm>
          <a:off x="6982401" y="2179592"/>
          <a:ext cx="727378" cy="727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7146061" y="2179592"/>
        <a:ext cx="400058" cy="547352"/>
      </dsp:txXfrm>
    </dsp:sp>
    <dsp:sp modelId="{43E38CAF-86AF-4631-8E51-3CD0F6D2F78A}">
      <dsp:nvSpPr>
        <dsp:cNvPr id="0" name=""/>
        <dsp:cNvSpPr/>
      </dsp:nvSpPr>
      <dsp:spPr>
        <a:xfrm>
          <a:off x="7569305" y="3502098"/>
          <a:ext cx="727378" cy="727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7732965" y="3502098"/>
        <a:ext cx="400058" cy="5473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504CC-56EE-4869-902B-340638C58FAE}">
      <dsp:nvSpPr>
        <dsp:cNvPr id="0" name=""/>
        <dsp:cNvSpPr/>
      </dsp:nvSpPr>
      <dsp:spPr>
        <a:xfrm>
          <a:off x="0" y="49310"/>
          <a:ext cx="6387097" cy="70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上映時間の国際標準化</a:t>
          </a:r>
          <a:endParaRPr kumimoji="1" lang="ja-JP" altLang="en-US" sz="2800" kern="1200" dirty="0"/>
        </a:p>
      </dsp:txBody>
      <dsp:txXfrm>
        <a:off x="34383" y="83693"/>
        <a:ext cx="6318331" cy="635573"/>
      </dsp:txXfrm>
    </dsp:sp>
    <dsp:sp modelId="{0658AE10-6037-46E8-A0F9-8574896E842E}">
      <dsp:nvSpPr>
        <dsp:cNvPr id="0" name=""/>
        <dsp:cNvSpPr/>
      </dsp:nvSpPr>
      <dsp:spPr>
        <a:xfrm>
          <a:off x="0" y="753649"/>
          <a:ext cx="6387097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kumimoji="1" lang="ja-JP" altLang="en-US" sz="2200" kern="1200"/>
        </a:p>
      </dsp:txBody>
      <dsp:txXfrm>
        <a:off x="0" y="753649"/>
        <a:ext cx="6387097" cy="463680"/>
      </dsp:txXfrm>
    </dsp:sp>
    <dsp:sp modelId="{5034AC3F-831D-4933-9A28-72C5E83EA691}">
      <dsp:nvSpPr>
        <dsp:cNvPr id="0" name=""/>
        <dsp:cNvSpPr/>
      </dsp:nvSpPr>
      <dsp:spPr>
        <a:xfrm>
          <a:off x="0" y="1217330"/>
          <a:ext cx="6387097" cy="70433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歌と踊りが最小限に</a:t>
          </a:r>
          <a:endParaRPr kumimoji="1" lang="ja-JP" altLang="en-US" sz="2800" kern="1200" dirty="0"/>
        </a:p>
      </dsp:txBody>
      <dsp:txXfrm>
        <a:off x="34383" y="1251713"/>
        <a:ext cx="6318331" cy="635573"/>
      </dsp:txXfrm>
    </dsp:sp>
    <dsp:sp modelId="{A901DE35-6FC4-4E98-B2FF-A8B5C48BA662}">
      <dsp:nvSpPr>
        <dsp:cNvPr id="0" name=""/>
        <dsp:cNvSpPr/>
      </dsp:nvSpPr>
      <dsp:spPr>
        <a:xfrm>
          <a:off x="0" y="1921670"/>
          <a:ext cx="6387097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kumimoji="1" lang="ja-JP" altLang="en-US" sz="2200" kern="1200" dirty="0"/>
        </a:p>
      </dsp:txBody>
      <dsp:txXfrm>
        <a:off x="0" y="1921670"/>
        <a:ext cx="6387097" cy="463680"/>
      </dsp:txXfrm>
    </dsp:sp>
    <dsp:sp modelId="{364E0C72-97C6-4DC7-8F22-B0F60EB508ED}">
      <dsp:nvSpPr>
        <dsp:cNvPr id="0" name=""/>
        <dsp:cNvSpPr/>
      </dsp:nvSpPr>
      <dsp:spPr>
        <a:xfrm>
          <a:off x="0" y="2385350"/>
          <a:ext cx="6387097" cy="70433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ジャンルの多様化</a:t>
          </a:r>
          <a:endParaRPr kumimoji="1" lang="ja-JP" altLang="en-US" sz="2800" kern="1200" dirty="0"/>
        </a:p>
      </dsp:txBody>
      <dsp:txXfrm>
        <a:off x="34383" y="2419733"/>
        <a:ext cx="6318331" cy="6355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6B8E3-B5C3-4FCC-B4A0-42F2CE8181E9}">
      <dsp:nvSpPr>
        <dsp:cNvPr id="0" name=""/>
        <dsp:cNvSpPr/>
      </dsp:nvSpPr>
      <dsp:spPr>
        <a:xfrm>
          <a:off x="0" y="0"/>
          <a:ext cx="7074194" cy="15230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kern="1200" dirty="0" smtClean="0"/>
            <a:t>2001</a:t>
          </a:r>
          <a:r>
            <a:rPr kumimoji="1" lang="ja-JP" altLang="en-US" sz="2400" kern="1200" dirty="0" smtClean="0"/>
            <a:t>年、ミーラー・ナーイル監督のヒングリッシュ映画「</a:t>
          </a:r>
          <a:r>
            <a:rPr kumimoji="1" lang="en-US" altLang="ja-JP" sz="2400" kern="1200" dirty="0" smtClean="0"/>
            <a:t>Monsoon Wedding</a:t>
          </a:r>
          <a:r>
            <a:rPr kumimoji="1" lang="ja-JP" altLang="en-US" sz="2400" kern="1200" dirty="0" smtClean="0"/>
            <a:t>」がヴェネツィア国際映画祭で金獅子賞を受賞。</a:t>
          </a:r>
          <a:endParaRPr kumimoji="1" lang="ja-JP" altLang="en-US" sz="2400" kern="1200" dirty="0"/>
        </a:p>
      </dsp:txBody>
      <dsp:txXfrm>
        <a:off x="44610" y="44610"/>
        <a:ext cx="5430668" cy="1433862"/>
      </dsp:txXfrm>
    </dsp:sp>
    <dsp:sp modelId="{A85D722E-6EA3-4A01-851A-F9EF3AE1B55C}">
      <dsp:nvSpPr>
        <dsp:cNvPr id="0" name=""/>
        <dsp:cNvSpPr/>
      </dsp:nvSpPr>
      <dsp:spPr>
        <a:xfrm>
          <a:off x="624193" y="1776929"/>
          <a:ext cx="7074194" cy="1523082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同年、インドでも一般公開、ヒットに。</a:t>
          </a:r>
          <a:endParaRPr kumimoji="1" lang="ja-JP" altLang="en-US" sz="2400" kern="1200" dirty="0"/>
        </a:p>
      </dsp:txBody>
      <dsp:txXfrm>
        <a:off x="668803" y="1821539"/>
        <a:ext cx="5370777" cy="1433862"/>
      </dsp:txXfrm>
    </dsp:sp>
    <dsp:sp modelId="{572994EE-578D-4C05-B042-ECFF64887918}">
      <dsp:nvSpPr>
        <dsp:cNvPr id="0" name=""/>
        <dsp:cNvSpPr/>
      </dsp:nvSpPr>
      <dsp:spPr>
        <a:xfrm>
          <a:off x="1248387" y="3553859"/>
          <a:ext cx="7074194" cy="152308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ヒングリッシュ映画が興行目的で盛んに作られ始める。</a:t>
          </a:r>
          <a:endParaRPr kumimoji="1" lang="ja-JP" altLang="en-US" sz="2400" kern="1200" dirty="0"/>
        </a:p>
      </dsp:txBody>
      <dsp:txXfrm>
        <a:off x="1292997" y="3598469"/>
        <a:ext cx="5370777" cy="1433862"/>
      </dsp:txXfrm>
    </dsp:sp>
    <dsp:sp modelId="{8D705857-3230-48B7-8356-0DE322C9B29B}">
      <dsp:nvSpPr>
        <dsp:cNvPr id="0" name=""/>
        <dsp:cNvSpPr/>
      </dsp:nvSpPr>
      <dsp:spPr>
        <a:xfrm>
          <a:off x="6084191" y="1155004"/>
          <a:ext cx="990003" cy="990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6306942" y="1155004"/>
        <a:ext cx="544501" cy="744977"/>
      </dsp:txXfrm>
    </dsp:sp>
    <dsp:sp modelId="{4F3D3527-2176-4988-BFD0-11A8A885C651}">
      <dsp:nvSpPr>
        <dsp:cNvPr id="0" name=""/>
        <dsp:cNvSpPr/>
      </dsp:nvSpPr>
      <dsp:spPr>
        <a:xfrm>
          <a:off x="6708384" y="2921780"/>
          <a:ext cx="990003" cy="990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6931135" y="2921780"/>
        <a:ext cx="544501" cy="7449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CDBAD-2161-4489-A2BA-64CA28E3E175}">
      <dsp:nvSpPr>
        <dsp:cNvPr id="0" name=""/>
        <dsp:cNvSpPr/>
      </dsp:nvSpPr>
      <dsp:spPr>
        <a:xfrm>
          <a:off x="-5883200" y="-900349"/>
          <a:ext cx="7003894" cy="7003894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4ABC3-9A3A-4AF6-94C8-0450D9AE99DD}">
      <dsp:nvSpPr>
        <dsp:cNvPr id="0" name=""/>
        <dsp:cNvSpPr/>
      </dsp:nvSpPr>
      <dsp:spPr>
        <a:xfrm>
          <a:off x="586586" y="400021"/>
          <a:ext cx="6685050" cy="8004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365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Silver Jubilee</a:t>
          </a:r>
          <a:endParaRPr kumimoji="1" lang="ja-JP" altLang="en-US" sz="4800" kern="1200" dirty="0"/>
        </a:p>
      </dsp:txBody>
      <dsp:txXfrm>
        <a:off x="586586" y="400021"/>
        <a:ext cx="6685050" cy="800459"/>
      </dsp:txXfrm>
    </dsp:sp>
    <dsp:sp modelId="{12F11DC8-581E-46C4-AFE9-DD58D03F3B04}">
      <dsp:nvSpPr>
        <dsp:cNvPr id="0" name=""/>
        <dsp:cNvSpPr/>
      </dsp:nvSpPr>
      <dsp:spPr>
        <a:xfrm>
          <a:off x="86298" y="299964"/>
          <a:ext cx="1000574" cy="1000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3DA99-5BF1-435A-8D5B-6C3E856B6BE9}">
      <dsp:nvSpPr>
        <dsp:cNvPr id="0" name=""/>
        <dsp:cNvSpPr/>
      </dsp:nvSpPr>
      <dsp:spPr>
        <a:xfrm>
          <a:off x="1045507" y="1600919"/>
          <a:ext cx="6226129" cy="800459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365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Golden Jubilee</a:t>
          </a:r>
          <a:endParaRPr kumimoji="1" lang="ja-JP" altLang="en-US" sz="4800" kern="1200" dirty="0"/>
        </a:p>
      </dsp:txBody>
      <dsp:txXfrm>
        <a:off x="1045507" y="1600919"/>
        <a:ext cx="6226129" cy="800459"/>
      </dsp:txXfrm>
    </dsp:sp>
    <dsp:sp modelId="{12A2E43F-9AA5-49A1-9128-B76A36947C56}">
      <dsp:nvSpPr>
        <dsp:cNvPr id="0" name=""/>
        <dsp:cNvSpPr/>
      </dsp:nvSpPr>
      <dsp:spPr>
        <a:xfrm>
          <a:off x="545220" y="1500861"/>
          <a:ext cx="1000574" cy="1000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B74E5-B832-4FB3-B4D1-324220EBBA69}">
      <dsp:nvSpPr>
        <dsp:cNvPr id="0" name=""/>
        <dsp:cNvSpPr/>
      </dsp:nvSpPr>
      <dsp:spPr>
        <a:xfrm>
          <a:off x="1045507" y="2801816"/>
          <a:ext cx="6226129" cy="800459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365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Platinum Jubilee</a:t>
          </a:r>
          <a:endParaRPr kumimoji="1" lang="ja-JP" altLang="en-US" sz="4800" kern="1200" dirty="0"/>
        </a:p>
      </dsp:txBody>
      <dsp:txXfrm>
        <a:off x="1045507" y="2801816"/>
        <a:ext cx="6226129" cy="800459"/>
      </dsp:txXfrm>
    </dsp:sp>
    <dsp:sp modelId="{4A780821-F620-4CE7-B9B7-1AFECEB5EB1D}">
      <dsp:nvSpPr>
        <dsp:cNvPr id="0" name=""/>
        <dsp:cNvSpPr/>
      </dsp:nvSpPr>
      <dsp:spPr>
        <a:xfrm>
          <a:off x="545220" y="2701759"/>
          <a:ext cx="1000574" cy="1000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9AA06-1B4E-4ED5-9202-90CE77C47748}">
      <dsp:nvSpPr>
        <dsp:cNvPr id="0" name=""/>
        <dsp:cNvSpPr/>
      </dsp:nvSpPr>
      <dsp:spPr>
        <a:xfrm>
          <a:off x="586586" y="4002713"/>
          <a:ext cx="6685050" cy="80045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365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Diamond Jubilee</a:t>
          </a:r>
          <a:endParaRPr kumimoji="1" lang="ja-JP" altLang="en-US" sz="4800" kern="1200" dirty="0"/>
        </a:p>
      </dsp:txBody>
      <dsp:txXfrm>
        <a:off x="586586" y="4002713"/>
        <a:ext cx="6685050" cy="800459"/>
      </dsp:txXfrm>
    </dsp:sp>
    <dsp:sp modelId="{246B14D3-693B-4D7A-A567-9B01396D2B46}">
      <dsp:nvSpPr>
        <dsp:cNvPr id="0" name=""/>
        <dsp:cNvSpPr/>
      </dsp:nvSpPr>
      <dsp:spPr>
        <a:xfrm>
          <a:off x="86298" y="3902656"/>
          <a:ext cx="1000574" cy="1000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227C3-36D9-4938-95BF-488C63E5A566}">
      <dsp:nvSpPr>
        <dsp:cNvPr id="0" name=""/>
        <dsp:cNvSpPr/>
      </dsp:nvSpPr>
      <dsp:spPr>
        <a:xfrm>
          <a:off x="1249" y="1622517"/>
          <a:ext cx="2047414" cy="81896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600" kern="1200" dirty="0" smtClean="0"/>
            <a:t>Disaster</a:t>
          </a:r>
          <a:endParaRPr kumimoji="1" lang="ja-JP" altLang="en-US" sz="3600" kern="1200" dirty="0"/>
        </a:p>
      </dsp:txBody>
      <dsp:txXfrm>
        <a:off x="1249" y="1622517"/>
        <a:ext cx="1842673" cy="818965"/>
      </dsp:txXfrm>
    </dsp:sp>
    <dsp:sp modelId="{4ED49EC4-C935-4C5E-A075-9FABCCA97206}">
      <dsp:nvSpPr>
        <dsp:cNvPr id="0" name=""/>
        <dsp:cNvSpPr/>
      </dsp:nvSpPr>
      <dsp:spPr>
        <a:xfrm>
          <a:off x="1639181" y="1622517"/>
          <a:ext cx="2047414" cy="81896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400" kern="1200" dirty="0" smtClean="0"/>
            <a:t>Flop</a:t>
          </a:r>
          <a:endParaRPr kumimoji="1" lang="ja-JP" altLang="en-US" sz="4400" kern="1200" dirty="0"/>
        </a:p>
      </dsp:txBody>
      <dsp:txXfrm>
        <a:off x="2048664" y="1622517"/>
        <a:ext cx="1228449" cy="818965"/>
      </dsp:txXfrm>
    </dsp:sp>
    <dsp:sp modelId="{1DBAE4DA-2D62-4B37-9A80-A16EA157A053}">
      <dsp:nvSpPr>
        <dsp:cNvPr id="0" name=""/>
        <dsp:cNvSpPr/>
      </dsp:nvSpPr>
      <dsp:spPr>
        <a:xfrm>
          <a:off x="3277113" y="1622517"/>
          <a:ext cx="2047414" cy="81896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kern="1200" dirty="0" smtClean="0"/>
            <a:t>Average</a:t>
          </a:r>
          <a:endParaRPr kumimoji="1" lang="ja-JP" altLang="en-US" sz="2400" kern="1200" dirty="0"/>
        </a:p>
      </dsp:txBody>
      <dsp:txXfrm>
        <a:off x="3686596" y="1622517"/>
        <a:ext cx="1228449" cy="818965"/>
      </dsp:txXfrm>
    </dsp:sp>
    <dsp:sp modelId="{A3CFA1DC-6408-46AD-9038-A095F33A1ECD}">
      <dsp:nvSpPr>
        <dsp:cNvPr id="0" name=""/>
        <dsp:cNvSpPr/>
      </dsp:nvSpPr>
      <dsp:spPr>
        <a:xfrm>
          <a:off x="4915045" y="1622517"/>
          <a:ext cx="2047414" cy="81896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Hit</a:t>
          </a:r>
        </a:p>
      </dsp:txBody>
      <dsp:txXfrm>
        <a:off x="5324528" y="1622517"/>
        <a:ext cx="1228449" cy="818965"/>
      </dsp:txXfrm>
    </dsp:sp>
    <dsp:sp modelId="{5A462979-780F-4149-9362-6A5D713384D9}">
      <dsp:nvSpPr>
        <dsp:cNvPr id="0" name=""/>
        <dsp:cNvSpPr/>
      </dsp:nvSpPr>
      <dsp:spPr>
        <a:xfrm>
          <a:off x="6552976" y="1622517"/>
          <a:ext cx="2047414" cy="81896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Super</a:t>
          </a:r>
          <a:r>
            <a:rPr kumimoji="1" lang="ja-JP" altLang="en-US" sz="1800" kern="1200" dirty="0" smtClean="0"/>
            <a:t>　</a:t>
          </a:r>
          <a:r>
            <a:rPr kumimoji="1" lang="en-US" altLang="ja-JP" sz="2800" kern="1200" dirty="0" smtClean="0"/>
            <a:t>Hit</a:t>
          </a:r>
          <a:endParaRPr kumimoji="1" lang="ja-JP" altLang="en-US" sz="2800" kern="1200" dirty="0"/>
        </a:p>
      </dsp:txBody>
      <dsp:txXfrm>
        <a:off x="6962459" y="1622517"/>
        <a:ext cx="1228449" cy="818965"/>
      </dsp:txXfrm>
    </dsp:sp>
    <dsp:sp modelId="{A98B22BB-7807-43A0-9D9E-7072884283FF}">
      <dsp:nvSpPr>
        <dsp:cNvPr id="0" name=""/>
        <dsp:cNvSpPr/>
      </dsp:nvSpPr>
      <dsp:spPr>
        <a:xfrm>
          <a:off x="8190908" y="1622517"/>
          <a:ext cx="2047414" cy="81896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kern="1200" dirty="0" smtClean="0"/>
            <a:t>Block-buster</a:t>
          </a:r>
          <a:endParaRPr kumimoji="1" lang="ja-JP" altLang="en-US" sz="2800" kern="1200" dirty="0"/>
        </a:p>
      </dsp:txBody>
      <dsp:txXfrm>
        <a:off x="8600391" y="1622517"/>
        <a:ext cx="1228449" cy="8189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8277A-0C5F-4BFE-8408-B4532CD0C046}">
      <dsp:nvSpPr>
        <dsp:cNvPr id="0" name=""/>
        <dsp:cNvSpPr/>
      </dsp:nvSpPr>
      <dsp:spPr>
        <a:xfrm>
          <a:off x="0" y="103225"/>
          <a:ext cx="9144000" cy="1347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コレクションが</a:t>
          </a:r>
          <a:r>
            <a:rPr kumimoji="1" lang="en-US" altLang="ja-JP" sz="3200" kern="1200" dirty="0" smtClean="0"/>
            <a:t>100</a:t>
          </a:r>
          <a:r>
            <a:rPr kumimoji="1" lang="ja-JP" altLang="en-US" sz="3200" kern="1200" dirty="0" smtClean="0"/>
            <a:t>カロール・ルピー以上のシングルスター映画に出演した俳優のみが入会できるクラブ</a:t>
          </a:r>
          <a:endParaRPr kumimoji="1" lang="ja-JP" altLang="en-US" sz="3200" kern="1200" dirty="0"/>
        </a:p>
      </dsp:txBody>
      <dsp:txXfrm>
        <a:off x="65796" y="169021"/>
        <a:ext cx="9012408" cy="1216248"/>
      </dsp:txXfrm>
    </dsp:sp>
    <dsp:sp modelId="{2C38F626-7928-48EB-9410-829928D366F6}">
      <dsp:nvSpPr>
        <dsp:cNvPr id="0" name=""/>
        <dsp:cNvSpPr/>
      </dsp:nvSpPr>
      <dsp:spPr>
        <a:xfrm>
          <a:off x="0" y="1451065"/>
          <a:ext cx="9144000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500" kern="1200" dirty="0" smtClean="0"/>
            <a:t>コレクション＝国内興行収入</a:t>
          </a:r>
          <a:r>
            <a:rPr kumimoji="1" lang="en-US" altLang="ja-JP" sz="2500" kern="1200" dirty="0" smtClean="0"/>
            <a:t>(</a:t>
          </a:r>
          <a:r>
            <a:rPr kumimoji="1" lang="ja-JP" altLang="en-US" sz="2500" kern="1200" dirty="0" smtClean="0"/>
            <a:t>海外の興行収入は除外</a:t>
          </a:r>
          <a:r>
            <a:rPr kumimoji="1" lang="en-US" altLang="ja-JP" sz="2500" kern="1200" dirty="0" smtClean="0"/>
            <a:t>)</a:t>
          </a:r>
          <a:endParaRPr kumimoji="1"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en-US" altLang="ja-JP" sz="2500" kern="1200" dirty="0" smtClean="0"/>
            <a:t>100</a:t>
          </a:r>
          <a:r>
            <a:rPr kumimoji="1" lang="ja-JP" altLang="en-US" sz="2500" kern="1200" dirty="0" smtClean="0"/>
            <a:t>カロール</a:t>
          </a:r>
          <a:r>
            <a:rPr kumimoji="1" lang="en-US" altLang="ja-JP" sz="2500" kern="1200" dirty="0" smtClean="0"/>
            <a:t>(Crore/</a:t>
          </a:r>
          <a:r>
            <a:rPr kumimoji="1" lang="hi-IN" altLang="ja-JP" sz="2500" kern="1200" dirty="0" smtClean="0"/>
            <a:t>करोड़)</a:t>
          </a:r>
          <a:r>
            <a:rPr kumimoji="1" lang="ja-JP" altLang="en-US" sz="2500" kern="1200" dirty="0" smtClean="0"/>
            <a:t>＝</a:t>
          </a:r>
          <a:r>
            <a:rPr kumimoji="1" lang="en-US" altLang="ja-JP" sz="2500" kern="1200" dirty="0" smtClean="0"/>
            <a:t>10</a:t>
          </a:r>
          <a:r>
            <a:rPr kumimoji="1" lang="ja-JP" altLang="en-US" sz="2500" kern="1200" dirty="0" smtClean="0"/>
            <a:t>億</a:t>
          </a:r>
          <a:endParaRPr kumimoji="1"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500" kern="1200" dirty="0" smtClean="0"/>
            <a:t>シングルスター映画⇔マルチスター映画</a:t>
          </a:r>
          <a:r>
            <a:rPr kumimoji="1" lang="en-US" altLang="ja-JP" sz="2500" kern="1200" dirty="0" smtClean="0"/>
            <a:t/>
          </a:r>
          <a:br>
            <a:rPr kumimoji="1" lang="en-US" altLang="ja-JP" sz="2500" kern="1200" dirty="0" smtClean="0"/>
          </a:br>
          <a:r>
            <a:rPr kumimoji="1" lang="en-US" altLang="ja-JP" sz="2500" kern="1200" dirty="0" smtClean="0"/>
            <a:t/>
          </a:r>
          <a:br>
            <a:rPr kumimoji="1" lang="en-US" altLang="ja-JP" sz="2500" kern="1200" dirty="0" smtClean="0"/>
          </a:br>
          <a:endParaRPr kumimoji="1" lang="ja-JP" altLang="en-US" sz="2500" kern="1200" dirty="0"/>
        </a:p>
      </dsp:txBody>
      <dsp:txXfrm>
        <a:off x="0" y="1451065"/>
        <a:ext cx="9144000" cy="2086560"/>
      </dsp:txXfrm>
    </dsp:sp>
    <dsp:sp modelId="{FD56A960-8CA2-4210-85BB-89AD23D2A814}">
      <dsp:nvSpPr>
        <dsp:cNvPr id="0" name=""/>
        <dsp:cNvSpPr/>
      </dsp:nvSpPr>
      <dsp:spPr>
        <a:xfrm>
          <a:off x="0" y="3537626"/>
          <a:ext cx="9144000" cy="13478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１０億ルピーが新たなヒットの指標に</a:t>
          </a:r>
          <a:endParaRPr kumimoji="1" lang="ja-JP" altLang="en-US" sz="3200" kern="1200" dirty="0"/>
        </a:p>
      </dsp:txBody>
      <dsp:txXfrm>
        <a:off x="65796" y="3603422"/>
        <a:ext cx="9012408" cy="1216248"/>
      </dsp:txXfrm>
    </dsp:sp>
    <dsp:sp modelId="{8BFEF5C1-527E-4F3A-A976-76436A576BD3}">
      <dsp:nvSpPr>
        <dsp:cNvPr id="0" name=""/>
        <dsp:cNvSpPr/>
      </dsp:nvSpPr>
      <dsp:spPr>
        <a:xfrm>
          <a:off x="0" y="4885466"/>
          <a:ext cx="9144000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kumimoji="1" lang="ja-JP" altLang="en-US" sz="2500" kern="1200" dirty="0"/>
        </a:p>
      </dsp:txBody>
      <dsp:txXfrm>
        <a:off x="0" y="4885466"/>
        <a:ext cx="9144000" cy="5299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CF292-8EBC-443F-8B47-045AE20AA7DF}">
      <dsp:nvSpPr>
        <dsp:cNvPr id="0" name=""/>
        <dsp:cNvSpPr/>
      </dsp:nvSpPr>
      <dsp:spPr>
        <a:xfrm>
          <a:off x="0" y="64905"/>
          <a:ext cx="8928992" cy="905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映画の質の向上とはあまり関係がない</a:t>
          </a:r>
          <a:endParaRPr kumimoji="1" lang="ja-JP" altLang="en-US" sz="3600" kern="1200" dirty="0"/>
        </a:p>
      </dsp:txBody>
      <dsp:txXfrm>
        <a:off x="44207" y="109112"/>
        <a:ext cx="8840578" cy="817166"/>
      </dsp:txXfrm>
    </dsp:sp>
    <dsp:sp modelId="{373015D0-E828-462E-A38F-6BDE364BA2CE}">
      <dsp:nvSpPr>
        <dsp:cNvPr id="0" name=""/>
        <dsp:cNvSpPr/>
      </dsp:nvSpPr>
      <dsp:spPr>
        <a:xfrm>
          <a:off x="0" y="1074165"/>
          <a:ext cx="8928992" cy="905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物価上昇に伴うチケット代の高騰</a:t>
          </a:r>
          <a:endParaRPr kumimoji="1" lang="ja-JP" altLang="en-US" sz="3600" kern="1200" dirty="0"/>
        </a:p>
      </dsp:txBody>
      <dsp:txXfrm>
        <a:off x="44207" y="1118372"/>
        <a:ext cx="8840578" cy="817166"/>
      </dsp:txXfrm>
    </dsp:sp>
    <dsp:sp modelId="{389ED5C8-DCC1-4700-9416-54164EAC003F}">
      <dsp:nvSpPr>
        <dsp:cNvPr id="0" name=""/>
        <dsp:cNvSpPr/>
      </dsp:nvSpPr>
      <dsp:spPr>
        <a:xfrm>
          <a:off x="0" y="2083426"/>
          <a:ext cx="8928992" cy="905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スクリーン数の増加</a:t>
          </a:r>
          <a:endParaRPr kumimoji="1" lang="ja-JP" altLang="en-US" sz="3600" kern="1200" dirty="0"/>
        </a:p>
      </dsp:txBody>
      <dsp:txXfrm>
        <a:off x="44207" y="2127633"/>
        <a:ext cx="8840578" cy="817166"/>
      </dsp:txXfrm>
    </dsp:sp>
    <dsp:sp modelId="{1BD26772-2DED-400A-8385-DC772F03CB0F}">
      <dsp:nvSpPr>
        <dsp:cNvPr id="0" name=""/>
        <dsp:cNvSpPr/>
      </dsp:nvSpPr>
      <dsp:spPr>
        <a:xfrm>
          <a:off x="0" y="3092685"/>
          <a:ext cx="8928992" cy="905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地方で最新映画同時公開が可能に</a:t>
          </a:r>
          <a:endParaRPr kumimoji="1" lang="ja-JP" altLang="en-US" sz="3600" kern="1200" dirty="0"/>
        </a:p>
      </dsp:txBody>
      <dsp:txXfrm>
        <a:off x="44207" y="3136892"/>
        <a:ext cx="8840578" cy="817166"/>
      </dsp:txXfrm>
    </dsp:sp>
    <dsp:sp modelId="{BD932217-A687-4E84-BDCB-B5A6DEB052DB}">
      <dsp:nvSpPr>
        <dsp:cNvPr id="0" name=""/>
        <dsp:cNvSpPr/>
      </dsp:nvSpPr>
      <dsp:spPr>
        <a:xfrm>
          <a:off x="0" y="4101946"/>
          <a:ext cx="8928992" cy="9055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マーケティング・広告戦略の洗練</a:t>
          </a:r>
          <a:endParaRPr kumimoji="1" lang="ja-JP" altLang="en-US" sz="3600" kern="1200" dirty="0"/>
        </a:p>
      </dsp:txBody>
      <dsp:txXfrm>
        <a:off x="44207" y="4146153"/>
        <a:ext cx="8840578" cy="81716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CF292-8EBC-443F-8B47-045AE20AA7DF}">
      <dsp:nvSpPr>
        <dsp:cNvPr id="0" name=""/>
        <dsp:cNvSpPr/>
      </dsp:nvSpPr>
      <dsp:spPr>
        <a:xfrm>
          <a:off x="0" y="48102"/>
          <a:ext cx="8928992" cy="8804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大衆向け映画</a:t>
          </a:r>
          <a:r>
            <a:rPr kumimoji="1" lang="en-US" altLang="ja-JP" sz="3500" kern="1200" dirty="0" smtClean="0"/>
            <a:t>(</a:t>
          </a:r>
          <a:r>
            <a:rPr kumimoji="1" lang="ja-JP" altLang="en-US" sz="3500" kern="1200" dirty="0" smtClean="0"/>
            <a:t>アクション、コメディー</a:t>
          </a:r>
          <a:r>
            <a:rPr kumimoji="1" lang="en-US" altLang="ja-JP" sz="3500" kern="1200" dirty="0" smtClean="0"/>
            <a:t>)</a:t>
          </a:r>
          <a:endParaRPr kumimoji="1" lang="ja-JP" altLang="en-US" sz="3500" kern="1200" dirty="0"/>
        </a:p>
      </dsp:txBody>
      <dsp:txXfrm>
        <a:off x="42979" y="91081"/>
        <a:ext cx="8843034" cy="794466"/>
      </dsp:txXfrm>
    </dsp:sp>
    <dsp:sp modelId="{373015D0-E828-462E-A38F-6BDE364BA2CE}">
      <dsp:nvSpPr>
        <dsp:cNvPr id="0" name=""/>
        <dsp:cNvSpPr/>
      </dsp:nvSpPr>
      <dsp:spPr>
        <a:xfrm>
          <a:off x="0" y="1029327"/>
          <a:ext cx="8928992" cy="88042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大スター指向</a:t>
          </a:r>
          <a:r>
            <a:rPr kumimoji="1" lang="en-US" altLang="ja-JP" sz="3500" kern="1200" dirty="0" smtClean="0"/>
            <a:t>(</a:t>
          </a:r>
          <a:r>
            <a:rPr kumimoji="1" lang="ja-JP" altLang="en-US" sz="3500" kern="1200" dirty="0" smtClean="0"/>
            <a:t>３カーンなど</a:t>
          </a:r>
          <a:r>
            <a:rPr kumimoji="1" lang="en-US" altLang="ja-JP" sz="3500" kern="1200" dirty="0" smtClean="0"/>
            <a:t>)</a:t>
          </a:r>
          <a:endParaRPr kumimoji="1" lang="ja-JP" altLang="en-US" sz="3500" kern="1200" dirty="0"/>
        </a:p>
      </dsp:txBody>
      <dsp:txXfrm>
        <a:off x="42979" y="1072306"/>
        <a:ext cx="8843034" cy="794466"/>
      </dsp:txXfrm>
    </dsp:sp>
    <dsp:sp modelId="{389ED5C8-DCC1-4700-9416-54164EAC003F}">
      <dsp:nvSpPr>
        <dsp:cNvPr id="0" name=""/>
        <dsp:cNvSpPr/>
      </dsp:nvSpPr>
      <dsp:spPr>
        <a:xfrm>
          <a:off x="0" y="2010552"/>
          <a:ext cx="8928992" cy="880424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リメイクや続編</a:t>
          </a:r>
          <a:endParaRPr kumimoji="1" lang="ja-JP" altLang="en-US" sz="3500" kern="1200" dirty="0"/>
        </a:p>
      </dsp:txBody>
      <dsp:txXfrm>
        <a:off x="42979" y="2053531"/>
        <a:ext cx="8843034" cy="794466"/>
      </dsp:txXfrm>
    </dsp:sp>
    <dsp:sp modelId="{1BD26772-2DED-400A-8385-DC772F03CB0F}">
      <dsp:nvSpPr>
        <dsp:cNvPr id="0" name=""/>
        <dsp:cNvSpPr/>
      </dsp:nvSpPr>
      <dsp:spPr>
        <a:xfrm>
          <a:off x="0" y="2991777"/>
          <a:ext cx="8928992" cy="88042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過剰な広告戦略</a:t>
          </a:r>
          <a:endParaRPr kumimoji="1" lang="ja-JP" altLang="en-US" sz="3500" kern="1200" dirty="0"/>
        </a:p>
      </dsp:txBody>
      <dsp:txXfrm>
        <a:off x="42979" y="3034756"/>
        <a:ext cx="8843034" cy="7944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2F258-BD33-4087-99DB-C6BDC4AA9564}">
      <dsp:nvSpPr>
        <dsp:cNvPr id="0" name=""/>
        <dsp:cNvSpPr/>
      </dsp:nvSpPr>
      <dsp:spPr>
        <a:xfrm>
          <a:off x="0" y="40093"/>
          <a:ext cx="8777403" cy="654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ヒンディー語映画の中心地はムンバイー</a:t>
          </a:r>
          <a:endParaRPr kumimoji="1" lang="ja-JP" altLang="en-US" sz="2600" kern="1200" dirty="0"/>
        </a:p>
      </dsp:txBody>
      <dsp:txXfrm>
        <a:off x="31927" y="72020"/>
        <a:ext cx="8713549" cy="590176"/>
      </dsp:txXfrm>
    </dsp:sp>
    <dsp:sp modelId="{3317D94C-8F69-4A6E-B90A-9B8D5F054843}">
      <dsp:nvSpPr>
        <dsp:cNvPr id="0" name=""/>
        <dsp:cNvSpPr/>
      </dsp:nvSpPr>
      <dsp:spPr>
        <a:xfrm>
          <a:off x="0" y="694123"/>
          <a:ext cx="877740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68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000" kern="1200" dirty="0" smtClean="0"/>
            <a:t>ボンベイ＋ハリウッド</a:t>
          </a:r>
          <a:endParaRPr kumimoji="1" lang="ja-JP" altLang="en-US" sz="2000" kern="1200" dirty="0"/>
        </a:p>
      </dsp:txBody>
      <dsp:txXfrm>
        <a:off x="0" y="694123"/>
        <a:ext cx="8777403" cy="430560"/>
      </dsp:txXfrm>
    </dsp:sp>
    <dsp:sp modelId="{DBA1440D-E447-4499-B3DC-B1CE818C7020}">
      <dsp:nvSpPr>
        <dsp:cNvPr id="0" name=""/>
        <dsp:cNvSpPr/>
      </dsp:nvSpPr>
      <dsp:spPr>
        <a:xfrm>
          <a:off x="0" y="1124683"/>
          <a:ext cx="8777403" cy="6540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ムンバイーが舞台、ロケ地もムンバイー</a:t>
          </a:r>
          <a:endParaRPr kumimoji="1" lang="ja-JP" altLang="en-US" sz="2600" kern="1200" dirty="0"/>
        </a:p>
      </dsp:txBody>
      <dsp:txXfrm>
        <a:off x="31927" y="1156610"/>
        <a:ext cx="8713549" cy="590176"/>
      </dsp:txXfrm>
    </dsp:sp>
    <dsp:sp modelId="{96C87C0B-BA3B-456C-AF44-4244F0D34769}">
      <dsp:nvSpPr>
        <dsp:cNvPr id="0" name=""/>
        <dsp:cNvSpPr/>
      </dsp:nvSpPr>
      <dsp:spPr>
        <a:xfrm>
          <a:off x="0" y="1778713"/>
          <a:ext cx="877740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68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000" kern="1200" dirty="0" smtClean="0"/>
            <a:t>作り手もムンバイー生まれムンバイー育ち、テーマもムンバイー関連</a:t>
          </a:r>
          <a:endParaRPr kumimoji="1" lang="ja-JP" altLang="en-US" sz="2000" kern="1200" dirty="0"/>
        </a:p>
      </dsp:txBody>
      <dsp:txXfrm>
        <a:off x="0" y="1778713"/>
        <a:ext cx="8777403" cy="430560"/>
      </dsp:txXfrm>
    </dsp:sp>
    <dsp:sp modelId="{18550123-633A-40A8-AB4F-62EB4A008D50}">
      <dsp:nvSpPr>
        <dsp:cNvPr id="0" name=""/>
        <dsp:cNvSpPr/>
      </dsp:nvSpPr>
      <dsp:spPr>
        <a:xfrm>
          <a:off x="0" y="2209273"/>
          <a:ext cx="8777403" cy="6540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ムンバイーはヒンディー語圏ではない</a:t>
          </a:r>
          <a:endParaRPr kumimoji="1" lang="ja-JP" altLang="en-US" sz="2600" kern="1200" dirty="0"/>
        </a:p>
      </dsp:txBody>
      <dsp:txXfrm>
        <a:off x="31927" y="2241200"/>
        <a:ext cx="8713549" cy="590176"/>
      </dsp:txXfrm>
    </dsp:sp>
    <dsp:sp modelId="{E83C27C6-6D74-422F-9144-7310EEADD6CE}">
      <dsp:nvSpPr>
        <dsp:cNvPr id="0" name=""/>
        <dsp:cNvSpPr/>
      </dsp:nvSpPr>
      <dsp:spPr>
        <a:xfrm>
          <a:off x="0" y="2863303"/>
          <a:ext cx="8777403" cy="820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68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000" kern="1200" dirty="0" smtClean="0"/>
            <a:t>地元言語はマラーティー語、作り手は英語話者</a:t>
          </a:r>
          <a:r>
            <a:rPr kumimoji="1" lang="en-US" altLang="ja-JP" sz="2000" kern="1200" dirty="0" smtClean="0"/>
            <a:t/>
          </a:r>
          <a:br>
            <a:rPr kumimoji="1" lang="en-US" altLang="ja-JP" sz="2000" kern="1200" dirty="0" smtClean="0"/>
          </a:br>
          <a:r>
            <a:rPr kumimoji="1" lang="en-US" altLang="ja-JP" sz="2000" kern="1200" dirty="0" smtClean="0"/>
            <a:t/>
          </a:r>
          <a:br>
            <a:rPr kumimoji="1" lang="en-US" altLang="ja-JP" sz="2000" kern="1200" dirty="0" smtClean="0"/>
          </a:br>
          <a:endParaRPr kumimoji="1" lang="ja-JP" altLang="en-US" sz="2000" kern="1200" dirty="0"/>
        </a:p>
      </dsp:txBody>
      <dsp:txXfrm>
        <a:off x="0" y="2863303"/>
        <a:ext cx="8777403" cy="820754"/>
      </dsp:txXfrm>
    </dsp:sp>
    <dsp:sp modelId="{C908E9BC-DEB5-47CB-9030-15AB0ACE0349}">
      <dsp:nvSpPr>
        <dsp:cNvPr id="0" name=""/>
        <dsp:cNvSpPr/>
      </dsp:nvSpPr>
      <dsp:spPr>
        <a:xfrm>
          <a:off x="0" y="3684058"/>
          <a:ext cx="8777403" cy="6540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ヒンディー語映画のヒンディー語は最大公約数的</a:t>
          </a:r>
          <a:endParaRPr kumimoji="1" lang="ja-JP" altLang="en-US" sz="2600" kern="1200" dirty="0"/>
        </a:p>
      </dsp:txBody>
      <dsp:txXfrm>
        <a:off x="31927" y="3715985"/>
        <a:ext cx="8713549" cy="590176"/>
      </dsp:txXfrm>
    </dsp:sp>
    <dsp:sp modelId="{DD1BD85E-5F04-41A6-8F70-40511D1801C0}">
      <dsp:nvSpPr>
        <dsp:cNvPr id="0" name=""/>
        <dsp:cNvSpPr/>
      </dsp:nvSpPr>
      <dsp:spPr>
        <a:xfrm>
          <a:off x="0" y="4338088"/>
          <a:ext cx="8777403" cy="72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68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000" kern="1200" dirty="0" smtClean="0"/>
            <a:t>ヒンディー語を母語とする人が作っている訳ではない</a:t>
          </a:r>
          <a:endParaRPr kumimoji="1" lang="ja-JP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000" kern="1200" dirty="0" smtClean="0"/>
            <a:t>そのおかげでユニバーサルなアピールがある</a:t>
          </a:r>
          <a:endParaRPr kumimoji="1" lang="ja-JP" altLang="en-US" sz="2000" kern="1200" dirty="0"/>
        </a:p>
      </dsp:txBody>
      <dsp:txXfrm>
        <a:off x="0" y="4338088"/>
        <a:ext cx="8777403" cy="7265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BCEA7-5B46-4651-BAB0-CEB128A65ECD}">
      <dsp:nvSpPr>
        <dsp:cNvPr id="0" name=""/>
        <dsp:cNvSpPr/>
      </dsp:nvSpPr>
      <dsp:spPr>
        <a:xfrm>
          <a:off x="0" y="262178"/>
          <a:ext cx="2722802" cy="1633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dirty="0" smtClean="0"/>
            <a:t>生のヒンディー語を使った映画を！</a:t>
          </a:r>
          <a:endParaRPr kumimoji="1" lang="ja-JP" altLang="en-US" sz="2700" kern="1200" dirty="0"/>
        </a:p>
      </dsp:txBody>
      <dsp:txXfrm>
        <a:off x="0" y="262178"/>
        <a:ext cx="2722802" cy="1633681"/>
      </dsp:txXfrm>
    </dsp:sp>
    <dsp:sp modelId="{E1C8290C-B17C-438B-B930-6DEF661B5AEA}">
      <dsp:nvSpPr>
        <dsp:cNvPr id="0" name=""/>
        <dsp:cNvSpPr/>
      </dsp:nvSpPr>
      <dsp:spPr>
        <a:xfrm>
          <a:off x="2995082" y="262178"/>
          <a:ext cx="2722802" cy="16336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dirty="0" smtClean="0"/>
            <a:t>ヒンディー語圏の問題を取り上げて欲しい！</a:t>
          </a:r>
          <a:endParaRPr kumimoji="1" lang="ja-JP" altLang="en-US" sz="2700" kern="1200" dirty="0"/>
        </a:p>
      </dsp:txBody>
      <dsp:txXfrm>
        <a:off x="2995082" y="262178"/>
        <a:ext cx="2722802" cy="1633681"/>
      </dsp:txXfrm>
    </dsp:sp>
    <dsp:sp modelId="{47627974-D311-4735-8025-841BF63305B5}">
      <dsp:nvSpPr>
        <dsp:cNvPr id="0" name=""/>
        <dsp:cNvSpPr/>
      </dsp:nvSpPr>
      <dsp:spPr>
        <a:xfrm>
          <a:off x="5990165" y="262178"/>
          <a:ext cx="2722802" cy="1633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dirty="0" smtClean="0"/>
            <a:t>ヒンディー語圏が舞台の映画を！</a:t>
          </a:r>
          <a:endParaRPr kumimoji="1" lang="ja-JP" altLang="en-US" sz="2700" kern="1200" dirty="0"/>
        </a:p>
      </dsp:txBody>
      <dsp:txXfrm>
        <a:off x="5990165" y="262178"/>
        <a:ext cx="2722802" cy="1633681"/>
      </dsp:txXfrm>
    </dsp:sp>
    <dsp:sp modelId="{01E12666-1FE0-4ED4-B034-A47E7B4D5ECC}">
      <dsp:nvSpPr>
        <dsp:cNvPr id="0" name=""/>
        <dsp:cNvSpPr/>
      </dsp:nvSpPr>
      <dsp:spPr>
        <a:xfrm>
          <a:off x="1497541" y="2168140"/>
          <a:ext cx="2722802" cy="16336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dirty="0" smtClean="0"/>
            <a:t>ヒンディー語圏でもっとロケをして欲しい！</a:t>
          </a:r>
          <a:endParaRPr kumimoji="1" lang="ja-JP" altLang="en-US" sz="2700" kern="1200" dirty="0"/>
        </a:p>
      </dsp:txBody>
      <dsp:txXfrm>
        <a:off x="1497541" y="2168140"/>
        <a:ext cx="2722802" cy="1633681"/>
      </dsp:txXfrm>
    </dsp:sp>
    <dsp:sp modelId="{56363584-A062-4D06-933A-D90F235EB3FB}">
      <dsp:nvSpPr>
        <dsp:cNvPr id="0" name=""/>
        <dsp:cNvSpPr/>
      </dsp:nvSpPr>
      <dsp:spPr>
        <a:xfrm>
          <a:off x="4492624" y="2168140"/>
          <a:ext cx="2722802" cy="1633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dirty="0" smtClean="0"/>
            <a:t>ヒンディー語ネイティブの俳優を起用して欲しい！</a:t>
          </a:r>
          <a:endParaRPr kumimoji="1" lang="ja-JP" altLang="en-US" sz="2700" kern="1200" dirty="0"/>
        </a:p>
      </dsp:txBody>
      <dsp:txXfrm>
        <a:off x="4492624" y="2168140"/>
        <a:ext cx="2722802" cy="1633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0932E-69D2-4AC5-B168-0162EBDCB353}">
      <dsp:nvSpPr>
        <dsp:cNvPr id="0" name=""/>
        <dsp:cNvSpPr/>
      </dsp:nvSpPr>
      <dsp:spPr>
        <a:xfrm>
          <a:off x="0" y="27648"/>
          <a:ext cx="8885584" cy="1053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500" kern="1200" dirty="0" smtClean="0"/>
            <a:t>インド政府は、映画を含む娯楽産業を、銀行が融資できる「産業</a:t>
          </a:r>
          <a:r>
            <a:rPr kumimoji="1" lang="en-US" altLang="ja-JP" sz="2500" kern="1200" dirty="0" smtClean="0"/>
            <a:t>(</a:t>
          </a:r>
          <a:r>
            <a:rPr kumimoji="1" lang="en-US" altLang="ja-JP" sz="2500" b="1" kern="1200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industry</a:t>
          </a:r>
          <a:r>
            <a:rPr kumimoji="1" lang="en-US" altLang="ja-JP" sz="2500" kern="1200" dirty="0" smtClean="0"/>
            <a:t>)</a:t>
          </a:r>
          <a:r>
            <a:rPr kumimoji="1" lang="ja-JP" altLang="en-US" sz="2500" kern="1200" dirty="0" smtClean="0"/>
            <a:t>」として公認。</a:t>
          </a:r>
          <a:endParaRPr kumimoji="1" lang="ja-JP" altLang="en-US" sz="2500" kern="1200" dirty="0"/>
        </a:p>
      </dsp:txBody>
      <dsp:txXfrm>
        <a:off x="51403" y="79051"/>
        <a:ext cx="8782778" cy="950194"/>
      </dsp:txXfrm>
    </dsp:sp>
    <dsp:sp modelId="{43236693-C0A5-470B-8A1C-5A046D3C19C9}">
      <dsp:nvSpPr>
        <dsp:cNvPr id="0" name=""/>
        <dsp:cNvSpPr/>
      </dsp:nvSpPr>
      <dsp:spPr>
        <a:xfrm>
          <a:off x="0" y="1080648"/>
          <a:ext cx="8885584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11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kumimoji="1" lang="ja-JP" altLang="en-US" sz="2000" kern="1200" dirty="0"/>
        </a:p>
      </dsp:txBody>
      <dsp:txXfrm>
        <a:off x="0" y="1080648"/>
        <a:ext cx="8885584" cy="414000"/>
      </dsp:txXfrm>
    </dsp:sp>
    <dsp:sp modelId="{30AF67E9-B2C9-45B7-A9A4-567842E0B208}">
      <dsp:nvSpPr>
        <dsp:cNvPr id="0" name=""/>
        <dsp:cNvSpPr/>
      </dsp:nvSpPr>
      <dsp:spPr>
        <a:xfrm>
          <a:off x="0" y="1494648"/>
          <a:ext cx="8885584" cy="1053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500" kern="1200" dirty="0" smtClean="0"/>
            <a:t>インドリザーブ銀行、映画産業への投資ガイドラインを作成。</a:t>
          </a:r>
          <a:endParaRPr kumimoji="1" lang="ja-JP" altLang="en-US" sz="2500" kern="1200" dirty="0"/>
        </a:p>
      </dsp:txBody>
      <dsp:txXfrm>
        <a:off x="51403" y="1546051"/>
        <a:ext cx="8782778" cy="950194"/>
      </dsp:txXfrm>
    </dsp:sp>
    <dsp:sp modelId="{B0068D7E-723D-4DB3-8A35-91383E58D8D0}">
      <dsp:nvSpPr>
        <dsp:cNvPr id="0" name=""/>
        <dsp:cNvSpPr/>
      </dsp:nvSpPr>
      <dsp:spPr>
        <a:xfrm>
          <a:off x="0" y="2547648"/>
          <a:ext cx="8885584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11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kumimoji="1" lang="ja-JP" altLang="en-US" sz="2000" kern="1200" dirty="0"/>
        </a:p>
      </dsp:txBody>
      <dsp:txXfrm>
        <a:off x="0" y="2547648"/>
        <a:ext cx="8885584" cy="414000"/>
      </dsp:txXfrm>
    </dsp:sp>
    <dsp:sp modelId="{0CD9FB0B-7031-42FC-A404-A893BD9F3828}">
      <dsp:nvSpPr>
        <dsp:cNvPr id="0" name=""/>
        <dsp:cNvSpPr/>
      </dsp:nvSpPr>
      <dsp:spPr>
        <a:xfrm>
          <a:off x="0" y="2961648"/>
          <a:ext cx="8885584" cy="1053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500" kern="1200" dirty="0" smtClean="0"/>
            <a:t>映画産業への</a:t>
          </a:r>
          <a:r>
            <a:rPr kumimoji="1" lang="en-US" altLang="en-US" sz="2500" kern="1200" dirty="0" smtClean="0"/>
            <a:t>100</a:t>
          </a:r>
          <a:r>
            <a:rPr kumimoji="1" lang="ja-JP" altLang="en-US" sz="2500" kern="1200" dirty="0" smtClean="0"/>
            <a:t>％</a:t>
          </a:r>
          <a:r>
            <a:rPr kumimoji="1" lang="en-US" altLang="en-US" sz="2500" kern="1200" dirty="0" smtClean="0"/>
            <a:t>FDI</a:t>
          </a:r>
          <a:r>
            <a:rPr kumimoji="1" lang="ja-JP" altLang="en-US" sz="2500" kern="1200" dirty="0" smtClean="0"/>
            <a:t>を容認。</a:t>
          </a:r>
          <a:endParaRPr kumimoji="1" lang="ja-JP" altLang="en-US" sz="2500" kern="1200" dirty="0"/>
        </a:p>
      </dsp:txBody>
      <dsp:txXfrm>
        <a:off x="51403" y="3013051"/>
        <a:ext cx="8782778" cy="9501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52B09-92F8-4BAC-9036-0225AD01CC4F}">
      <dsp:nvSpPr>
        <dsp:cNvPr id="0" name=""/>
        <dsp:cNvSpPr/>
      </dsp:nvSpPr>
      <dsp:spPr>
        <a:xfrm>
          <a:off x="190935" y="0"/>
          <a:ext cx="3240000" cy="13096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700" kern="1200" dirty="0" smtClean="0"/>
            <a:t>リアリスティックなヒンディー語</a:t>
          </a:r>
          <a:endParaRPr kumimoji="1" lang="ja-JP" altLang="en-US" sz="3700" kern="1200" dirty="0"/>
        </a:p>
      </dsp:txBody>
      <dsp:txXfrm>
        <a:off x="190935" y="0"/>
        <a:ext cx="3240000" cy="1309687"/>
      </dsp:txXfrm>
    </dsp:sp>
    <dsp:sp modelId="{35946C99-724B-482F-8356-ABF2650BA884}">
      <dsp:nvSpPr>
        <dsp:cNvPr id="0" name=""/>
        <dsp:cNvSpPr/>
      </dsp:nvSpPr>
      <dsp:spPr>
        <a:xfrm>
          <a:off x="1074580" y="1409209"/>
          <a:ext cx="3240000" cy="13096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700" kern="1200" dirty="0" smtClean="0"/>
            <a:t>北インドの都市や農村が舞台</a:t>
          </a:r>
          <a:endParaRPr kumimoji="1" lang="ja-JP" altLang="en-US" sz="3700" kern="1200" dirty="0"/>
        </a:p>
      </dsp:txBody>
      <dsp:txXfrm>
        <a:off x="1074580" y="1409209"/>
        <a:ext cx="3240000" cy="1309687"/>
      </dsp:txXfrm>
    </dsp:sp>
    <dsp:sp modelId="{10F886DA-C0EA-43C8-B0E6-E61A09E45A61}">
      <dsp:nvSpPr>
        <dsp:cNvPr id="0" name=""/>
        <dsp:cNvSpPr/>
      </dsp:nvSpPr>
      <dsp:spPr>
        <a:xfrm>
          <a:off x="46920" y="2754312"/>
          <a:ext cx="4590000" cy="13096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700" kern="1200" dirty="0" smtClean="0"/>
            <a:t>ヒンディー語圏の文化、社会、問題に注目</a:t>
          </a:r>
          <a:endParaRPr kumimoji="1" lang="ja-JP" altLang="en-US" sz="3700" kern="1200" dirty="0"/>
        </a:p>
      </dsp:txBody>
      <dsp:txXfrm>
        <a:off x="46920" y="2754312"/>
        <a:ext cx="4590000" cy="130968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4F2F9-823A-4CF2-ABB6-FD4C18C22A66}">
      <dsp:nvSpPr>
        <dsp:cNvPr id="0" name=""/>
        <dsp:cNvSpPr/>
      </dsp:nvSpPr>
      <dsp:spPr>
        <a:xfrm>
          <a:off x="398451" y="1435"/>
          <a:ext cx="2880000" cy="9472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女性が主人公</a:t>
          </a:r>
          <a:endParaRPr kumimoji="1" lang="ja-JP" altLang="en-US" sz="3500" kern="1200" dirty="0"/>
        </a:p>
      </dsp:txBody>
      <dsp:txXfrm>
        <a:off x="398451" y="1435"/>
        <a:ext cx="2880000" cy="947221"/>
      </dsp:txXfrm>
    </dsp:sp>
    <dsp:sp modelId="{648F28EF-17EA-4C95-A054-1C2B0918738E}">
      <dsp:nvSpPr>
        <dsp:cNvPr id="0" name=""/>
        <dsp:cNvSpPr/>
      </dsp:nvSpPr>
      <dsp:spPr>
        <a:xfrm>
          <a:off x="0" y="996017"/>
          <a:ext cx="3676902" cy="947221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女性好みのテーマ</a:t>
          </a:r>
          <a:endParaRPr kumimoji="1" lang="ja-JP" altLang="en-US" sz="3500" kern="1200" dirty="0"/>
        </a:p>
      </dsp:txBody>
      <dsp:txXfrm>
        <a:off x="0" y="996017"/>
        <a:ext cx="3676902" cy="947221"/>
      </dsp:txXfrm>
    </dsp:sp>
    <dsp:sp modelId="{911F9C68-8800-46AF-AEC1-1CD8536E2133}">
      <dsp:nvSpPr>
        <dsp:cNvPr id="0" name=""/>
        <dsp:cNvSpPr/>
      </dsp:nvSpPr>
      <dsp:spPr>
        <a:xfrm>
          <a:off x="173451" y="1990599"/>
          <a:ext cx="3330000" cy="94722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女性の共感重視</a:t>
          </a:r>
          <a:endParaRPr kumimoji="1" lang="ja-JP" altLang="en-US" sz="3500" kern="1200" dirty="0"/>
        </a:p>
      </dsp:txBody>
      <dsp:txXfrm>
        <a:off x="173451" y="1990599"/>
        <a:ext cx="3330000" cy="94722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7388F-9E3F-4DF0-BACC-7EABA756BC5D}">
      <dsp:nvSpPr>
        <dsp:cNvPr id="0" name=""/>
        <dsp:cNvSpPr/>
      </dsp:nvSpPr>
      <dsp:spPr>
        <a:xfrm>
          <a:off x="3347" y="110854"/>
          <a:ext cx="5039132" cy="10977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恋愛と結婚が対立する場合</a:t>
          </a:r>
          <a:endParaRPr kumimoji="1" lang="ja-JP" altLang="en-US" sz="3200" kern="1200" dirty="0"/>
        </a:p>
      </dsp:txBody>
      <dsp:txXfrm>
        <a:off x="35500" y="143007"/>
        <a:ext cx="4974826" cy="1033491"/>
      </dsp:txXfrm>
    </dsp:sp>
    <dsp:sp modelId="{B10C855F-3DCE-4AFA-A1D0-634BC1AD0F79}">
      <dsp:nvSpPr>
        <dsp:cNvPr id="0" name=""/>
        <dsp:cNvSpPr/>
      </dsp:nvSpPr>
      <dsp:spPr>
        <a:xfrm>
          <a:off x="507261" y="1208651"/>
          <a:ext cx="503913" cy="823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48"/>
              </a:lnTo>
              <a:lnTo>
                <a:pt x="503913" y="82334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5FBE84-362C-47F3-844E-AC46A857EC41}">
      <dsp:nvSpPr>
        <dsp:cNvPr id="0" name=""/>
        <dsp:cNvSpPr/>
      </dsp:nvSpPr>
      <dsp:spPr>
        <a:xfrm>
          <a:off x="1011174" y="1483101"/>
          <a:ext cx="5764843" cy="1097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800" kern="1200" dirty="0" smtClean="0"/>
            <a:t>結婚前なら恋愛が勝つ</a:t>
          </a:r>
          <a:endParaRPr kumimoji="1" lang="ja-JP" altLang="en-US" sz="3800" kern="1200" dirty="0"/>
        </a:p>
      </dsp:txBody>
      <dsp:txXfrm>
        <a:off x="1043327" y="1515254"/>
        <a:ext cx="5700537" cy="1033491"/>
      </dsp:txXfrm>
    </dsp:sp>
    <dsp:sp modelId="{EC6FD399-2638-425D-8C5E-1460E368B7F6}">
      <dsp:nvSpPr>
        <dsp:cNvPr id="0" name=""/>
        <dsp:cNvSpPr/>
      </dsp:nvSpPr>
      <dsp:spPr>
        <a:xfrm>
          <a:off x="507261" y="1208651"/>
          <a:ext cx="503913" cy="2195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5595"/>
              </a:lnTo>
              <a:lnTo>
                <a:pt x="503913" y="219559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11D8A-B50D-4DFB-B6D9-0C9D2908AEBD}">
      <dsp:nvSpPr>
        <dsp:cNvPr id="0" name=""/>
        <dsp:cNvSpPr/>
      </dsp:nvSpPr>
      <dsp:spPr>
        <a:xfrm>
          <a:off x="1011174" y="2855348"/>
          <a:ext cx="5777893" cy="1097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800" kern="1200" dirty="0" smtClean="0"/>
            <a:t>結婚後なら恋愛は勝てない</a:t>
          </a:r>
          <a:endParaRPr kumimoji="1" lang="ja-JP" altLang="en-US" sz="3800" kern="1200" dirty="0"/>
        </a:p>
      </dsp:txBody>
      <dsp:txXfrm>
        <a:off x="1043327" y="2887501"/>
        <a:ext cx="5713587" cy="103349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C8947-7938-4F71-9125-F9EC0548AF7D}">
      <dsp:nvSpPr>
        <dsp:cNvPr id="0" name=""/>
        <dsp:cNvSpPr/>
      </dsp:nvSpPr>
      <dsp:spPr>
        <a:xfrm>
          <a:off x="0" y="0"/>
          <a:ext cx="7143193" cy="12673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100" kern="1200" dirty="0" smtClean="0"/>
            <a:t>2008</a:t>
          </a:r>
          <a:r>
            <a:rPr kumimoji="1" lang="ja-JP" altLang="en-US" sz="3100" kern="1200" dirty="0" smtClean="0"/>
            <a:t>年以降、徐々に結婚後の恋愛の姿が模索されるようになる。</a:t>
          </a:r>
          <a:endParaRPr kumimoji="1" lang="ja-JP" altLang="en-US" sz="3100" kern="1200" dirty="0"/>
        </a:p>
      </dsp:txBody>
      <dsp:txXfrm>
        <a:off x="37119" y="37119"/>
        <a:ext cx="5668544" cy="1193102"/>
      </dsp:txXfrm>
    </dsp:sp>
    <dsp:sp modelId="{AEDD0623-584E-4848-9D52-E59834937874}">
      <dsp:nvSpPr>
        <dsp:cNvPr id="0" name=""/>
        <dsp:cNvSpPr/>
      </dsp:nvSpPr>
      <dsp:spPr>
        <a:xfrm>
          <a:off x="598242" y="1497766"/>
          <a:ext cx="7143193" cy="126734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結婚後に恋愛が勝つパターンも登場、受け容れられる。</a:t>
          </a:r>
          <a:endParaRPr kumimoji="1" lang="ja-JP" altLang="en-US" sz="3100" kern="1200" dirty="0"/>
        </a:p>
      </dsp:txBody>
      <dsp:txXfrm>
        <a:off x="635361" y="1534885"/>
        <a:ext cx="5646941" cy="1193102"/>
      </dsp:txXfrm>
    </dsp:sp>
    <dsp:sp modelId="{FB6A92E2-AC5C-41D3-B84B-8B956970FCC1}">
      <dsp:nvSpPr>
        <dsp:cNvPr id="0" name=""/>
        <dsp:cNvSpPr/>
      </dsp:nvSpPr>
      <dsp:spPr>
        <a:xfrm>
          <a:off x="1187555" y="2995532"/>
          <a:ext cx="7143193" cy="1267340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離婚が容認されるようになる。</a:t>
          </a:r>
          <a:endParaRPr kumimoji="1" lang="ja-JP" altLang="en-US" sz="3100" kern="1200" dirty="0"/>
        </a:p>
      </dsp:txBody>
      <dsp:txXfrm>
        <a:off x="1224674" y="3032651"/>
        <a:ext cx="5655870" cy="1193102"/>
      </dsp:txXfrm>
    </dsp:sp>
    <dsp:sp modelId="{149188E3-3591-423A-84AB-D1229BA6B6BC}">
      <dsp:nvSpPr>
        <dsp:cNvPr id="0" name=""/>
        <dsp:cNvSpPr/>
      </dsp:nvSpPr>
      <dsp:spPr>
        <a:xfrm>
          <a:off x="1785798" y="4493299"/>
          <a:ext cx="7143193" cy="126734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恋愛映画の掟の崩壊。</a:t>
          </a:r>
          <a:endParaRPr kumimoji="1" lang="ja-JP" altLang="en-US" sz="3100" kern="1200" dirty="0"/>
        </a:p>
      </dsp:txBody>
      <dsp:txXfrm>
        <a:off x="1822917" y="4530418"/>
        <a:ext cx="5646941" cy="1193102"/>
      </dsp:txXfrm>
    </dsp:sp>
    <dsp:sp modelId="{30999F9A-AD68-44F4-9E1E-BE36473F3A3C}">
      <dsp:nvSpPr>
        <dsp:cNvPr id="0" name=""/>
        <dsp:cNvSpPr/>
      </dsp:nvSpPr>
      <dsp:spPr>
        <a:xfrm>
          <a:off x="6319422" y="970667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6504770" y="970667"/>
        <a:ext cx="453075" cy="619888"/>
      </dsp:txXfrm>
    </dsp:sp>
    <dsp:sp modelId="{E3AA073C-5306-4BE5-AD97-F7525BAF8BB2}">
      <dsp:nvSpPr>
        <dsp:cNvPr id="0" name=""/>
        <dsp:cNvSpPr/>
      </dsp:nvSpPr>
      <dsp:spPr>
        <a:xfrm>
          <a:off x="6917664" y="2468434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7103012" y="2468434"/>
        <a:ext cx="453075" cy="619888"/>
      </dsp:txXfrm>
    </dsp:sp>
    <dsp:sp modelId="{EE6A122A-8A51-47E1-B428-3E74615A448F}">
      <dsp:nvSpPr>
        <dsp:cNvPr id="0" name=""/>
        <dsp:cNvSpPr/>
      </dsp:nvSpPr>
      <dsp:spPr>
        <a:xfrm>
          <a:off x="7506978" y="3966200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7692326" y="3966200"/>
        <a:ext cx="453075" cy="61988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5BB48-BEBA-4125-87EB-32C20B5827CB}">
      <dsp:nvSpPr>
        <dsp:cNvPr id="0" name=""/>
        <dsp:cNvSpPr/>
      </dsp:nvSpPr>
      <dsp:spPr>
        <a:xfrm>
          <a:off x="3612583" y="2467282"/>
          <a:ext cx="2068651" cy="2068651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700" kern="1200"/>
        </a:p>
      </dsp:txBody>
      <dsp:txXfrm>
        <a:off x="3915530" y="2770229"/>
        <a:ext cx="1462757" cy="1462757"/>
      </dsp:txXfrm>
    </dsp:sp>
    <dsp:sp modelId="{B3F44458-2F19-4B08-9965-7B08287BDA96}">
      <dsp:nvSpPr>
        <dsp:cNvPr id="0" name=""/>
        <dsp:cNvSpPr/>
      </dsp:nvSpPr>
      <dsp:spPr>
        <a:xfrm rot="2293626">
          <a:off x="2699767" y="3049858"/>
          <a:ext cx="1588190" cy="5895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EB575-56EF-4004-8ABD-37D02A0B18B3}">
      <dsp:nvSpPr>
        <dsp:cNvPr id="0" name=""/>
        <dsp:cNvSpPr/>
      </dsp:nvSpPr>
      <dsp:spPr>
        <a:xfrm>
          <a:off x="1290524" y="1158289"/>
          <a:ext cx="2264855" cy="15721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900" kern="1200" dirty="0" smtClean="0"/>
            <a:t>一目惚れからの脱却</a:t>
          </a:r>
          <a:endParaRPr kumimoji="1" lang="ja-JP" altLang="en-US" sz="2900" kern="1200" dirty="0"/>
        </a:p>
      </dsp:txBody>
      <dsp:txXfrm>
        <a:off x="1336571" y="1204336"/>
        <a:ext cx="2172761" cy="1480081"/>
      </dsp:txXfrm>
    </dsp:sp>
    <dsp:sp modelId="{3747582E-4EAA-4375-91A0-F034C3488488}">
      <dsp:nvSpPr>
        <dsp:cNvPr id="0" name=""/>
        <dsp:cNvSpPr/>
      </dsp:nvSpPr>
      <dsp:spPr>
        <a:xfrm rot="5400000">
          <a:off x="3861739" y="2114946"/>
          <a:ext cx="1588190" cy="5895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5B71E-B1E0-422B-9F3E-E21A55F00F77}">
      <dsp:nvSpPr>
        <dsp:cNvPr id="0" name=""/>
        <dsp:cNvSpPr/>
      </dsp:nvSpPr>
      <dsp:spPr>
        <a:xfrm>
          <a:off x="3664299" y="570"/>
          <a:ext cx="1965218" cy="1572175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900" kern="1200" dirty="0" smtClean="0"/>
            <a:t>長いタイムスパンでの恋愛成就</a:t>
          </a:r>
          <a:endParaRPr kumimoji="1" lang="ja-JP" altLang="en-US" sz="2900" kern="1200" dirty="0"/>
        </a:p>
      </dsp:txBody>
      <dsp:txXfrm>
        <a:off x="3710346" y="46617"/>
        <a:ext cx="1873124" cy="1480081"/>
      </dsp:txXfrm>
    </dsp:sp>
    <dsp:sp modelId="{95C7DBF4-571C-4B4A-87CF-0950EC934D3D}">
      <dsp:nvSpPr>
        <dsp:cNvPr id="0" name=""/>
        <dsp:cNvSpPr/>
      </dsp:nvSpPr>
      <dsp:spPr>
        <a:xfrm rot="8452259">
          <a:off x="4944992" y="3077778"/>
          <a:ext cx="1520816" cy="5895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C202E-1241-4A05-82C5-11595A4DD036}">
      <dsp:nvSpPr>
        <dsp:cNvPr id="0" name=""/>
        <dsp:cNvSpPr/>
      </dsp:nvSpPr>
      <dsp:spPr>
        <a:xfrm>
          <a:off x="5796136" y="1152130"/>
          <a:ext cx="1965218" cy="157217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900" kern="1200" dirty="0" smtClean="0"/>
            <a:t>掟の克服</a:t>
          </a:r>
          <a:endParaRPr kumimoji="1" lang="ja-JP" altLang="en-US" sz="2900" kern="1200" dirty="0"/>
        </a:p>
      </dsp:txBody>
      <dsp:txXfrm>
        <a:off x="5842183" y="1198177"/>
        <a:ext cx="1873124" cy="148008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4E782-2F97-4BE2-BB9A-0EE9851F7F4C}">
      <dsp:nvSpPr>
        <dsp:cNvPr id="0" name=""/>
        <dsp:cNvSpPr/>
      </dsp:nvSpPr>
      <dsp:spPr>
        <a:xfrm>
          <a:off x="4323010" y="1792425"/>
          <a:ext cx="2885811" cy="14429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6000" kern="1200" dirty="0" smtClean="0"/>
            <a:t>映画</a:t>
          </a:r>
          <a:endParaRPr kumimoji="1" lang="ja-JP" altLang="en-US" sz="6000" kern="1200" dirty="0"/>
        </a:p>
      </dsp:txBody>
      <dsp:txXfrm>
        <a:off x="4365271" y="1834686"/>
        <a:ext cx="2801289" cy="1358383"/>
      </dsp:txXfrm>
    </dsp:sp>
    <dsp:sp modelId="{1314380E-4299-4A59-83DC-166265B8EB2E}">
      <dsp:nvSpPr>
        <dsp:cNvPr id="0" name=""/>
        <dsp:cNvSpPr/>
      </dsp:nvSpPr>
      <dsp:spPr>
        <a:xfrm rot="10799985">
          <a:off x="3119355" y="2261379"/>
          <a:ext cx="1069915" cy="505017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/>
        </a:p>
      </dsp:txBody>
      <dsp:txXfrm rot="10800000">
        <a:off x="3270860" y="2362382"/>
        <a:ext cx="766905" cy="303011"/>
      </dsp:txXfrm>
    </dsp:sp>
    <dsp:sp modelId="{38DD8730-5849-472F-8447-38F50FADD530}">
      <dsp:nvSpPr>
        <dsp:cNvPr id="0" name=""/>
        <dsp:cNvSpPr/>
      </dsp:nvSpPr>
      <dsp:spPr>
        <a:xfrm>
          <a:off x="99804" y="1792444"/>
          <a:ext cx="2885811" cy="14429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6000" kern="1200" dirty="0" smtClean="0"/>
            <a:t>社会</a:t>
          </a:r>
          <a:endParaRPr kumimoji="1" lang="ja-JP" altLang="en-US" sz="6000" kern="1200" dirty="0"/>
        </a:p>
      </dsp:txBody>
      <dsp:txXfrm>
        <a:off x="142065" y="1834705"/>
        <a:ext cx="2801289" cy="1358383"/>
      </dsp:txXfrm>
    </dsp:sp>
    <dsp:sp modelId="{A221A116-F2BE-4A7A-9BDE-359B952650C2}">
      <dsp:nvSpPr>
        <dsp:cNvPr id="0" name=""/>
        <dsp:cNvSpPr/>
      </dsp:nvSpPr>
      <dsp:spPr>
        <a:xfrm rot="21599985">
          <a:off x="3119355" y="2261379"/>
          <a:ext cx="1069915" cy="505017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/>
        </a:p>
      </dsp:txBody>
      <dsp:txXfrm>
        <a:off x="3270860" y="2362382"/>
        <a:ext cx="766905" cy="30301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FAF96-6789-43AE-82DA-74AE82422748}">
      <dsp:nvSpPr>
        <dsp:cNvPr id="0" name=""/>
        <dsp:cNvSpPr/>
      </dsp:nvSpPr>
      <dsp:spPr>
        <a:xfrm>
          <a:off x="485216" y="0"/>
          <a:ext cx="7958558" cy="49740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11FA9-F0A2-4F84-8C22-4463B603D4C6}">
      <dsp:nvSpPr>
        <dsp:cNvPr id="0" name=""/>
        <dsp:cNvSpPr/>
      </dsp:nvSpPr>
      <dsp:spPr>
        <a:xfrm>
          <a:off x="1269134" y="3698740"/>
          <a:ext cx="183046" cy="183046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0B556-5457-47F8-AF91-B57882251180}">
      <dsp:nvSpPr>
        <dsp:cNvPr id="0" name=""/>
        <dsp:cNvSpPr/>
      </dsp:nvSpPr>
      <dsp:spPr>
        <a:xfrm>
          <a:off x="1363045" y="3765521"/>
          <a:ext cx="1856151" cy="118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9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b="1" kern="1200" dirty="0" smtClean="0"/>
            <a:t>2004</a:t>
          </a:r>
          <a:r>
            <a:rPr kumimoji="1" lang="ja-JP" altLang="en-US" sz="1800" b="1" kern="1200" dirty="0" smtClean="0"/>
            <a:t>年</a:t>
          </a:r>
          <a:endParaRPr kumimoji="1" lang="en-US" altLang="ja-JP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NRI</a:t>
          </a:r>
          <a:r>
            <a:rPr kumimoji="1" lang="ja-JP" altLang="en-US" sz="1800" kern="1200" dirty="0" smtClean="0"/>
            <a:t>がチャンスを求めてインドに帰国</a:t>
          </a:r>
          <a:endParaRPr kumimoji="1" lang="ja-JP" altLang="en-US" sz="1800" kern="1200" dirty="0"/>
        </a:p>
      </dsp:txBody>
      <dsp:txXfrm>
        <a:off x="1363045" y="3765521"/>
        <a:ext cx="1856151" cy="1183835"/>
      </dsp:txXfrm>
    </dsp:sp>
    <dsp:sp modelId="{3969FC0C-95D4-4532-82A2-30189E779710}">
      <dsp:nvSpPr>
        <dsp:cNvPr id="0" name=""/>
        <dsp:cNvSpPr/>
      </dsp:nvSpPr>
      <dsp:spPr>
        <a:xfrm>
          <a:off x="2259975" y="2746697"/>
          <a:ext cx="286508" cy="286508"/>
        </a:xfrm>
        <a:prstGeom prst="ellipse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44623-DEF7-4992-B872-ABDCDA86D354}">
      <dsp:nvSpPr>
        <dsp:cNvPr id="0" name=""/>
        <dsp:cNvSpPr/>
      </dsp:nvSpPr>
      <dsp:spPr>
        <a:xfrm>
          <a:off x="2453550" y="2889951"/>
          <a:ext cx="1656051" cy="2084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b="1" kern="1200" dirty="0" smtClean="0"/>
            <a:t>2007</a:t>
          </a:r>
          <a:r>
            <a:rPr kumimoji="1" lang="ja-JP" altLang="en-US" sz="1800" b="1" kern="1200" dirty="0" smtClean="0"/>
            <a:t>年</a:t>
          </a:r>
          <a:r>
            <a:rPr kumimoji="1" lang="en-US" altLang="ja-JP" sz="1800" b="1" kern="1200" dirty="0" smtClean="0"/>
            <a:t>1</a:t>
          </a:r>
          <a:r>
            <a:rPr kumimoji="1" lang="ja-JP" altLang="en-US" sz="1800" b="1" kern="1200" dirty="0" smtClean="0"/>
            <a:t>月</a:t>
          </a:r>
          <a:endParaRPr kumimoji="1" lang="en-US" altLang="ja-JP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800" kern="1200" dirty="0" smtClean="0"/>
            <a:t>「インドをいつまでも後進国と呼ばせるな！」</a:t>
          </a:r>
          <a:endParaRPr kumimoji="1" lang="ja-JP" altLang="en-US" sz="1800" kern="1200" dirty="0"/>
        </a:p>
      </dsp:txBody>
      <dsp:txXfrm>
        <a:off x="2453550" y="2889951"/>
        <a:ext cx="1656051" cy="2084147"/>
      </dsp:txXfrm>
    </dsp:sp>
    <dsp:sp modelId="{76212174-2535-43C7-A935-136106D86FF6}">
      <dsp:nvSpPr>
        <dsp:cNvPr id="0" name=""/>
        <dsp:cNvSpPr/>
      </dsp:nvSpPr>
      <dsp:spPr>
        <a:xfrm>
          <a:off x="3533344" y="1987649"/>
          <a:ext cx="382010" cy="382010"/>
        </a:xfrm>
        <a:prstGeom prst="ellipse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5181B-C36B-4B3A-85DB-D604BACB1101}">
      <dsp:nvSpPr>
        <dsp:cNvPr id="0" name=""/>
        <dsp:cNvSpPr/>
      </dsp:nvSpPr>
      <dsp:spPr>
        <a:xfrm>
          <a:off x="3732721" y="2350267"/>
          <a:ext cx="2132769" cy="724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b="1" kern="1200" dirty="0" smtClean="0"/>
            <a:t>2007</a:t>
          </a:r>
          <a:r>
            <a:rPr kumimoji="1" lang="ja-JP" altLang="en-US" sz="1800" b="1" kern="1200" dirty="0" smtClean="0"/>
            <a:t>年</a:t>
          </a:r>
          <a:r>
            <a:rPr kumimoji="1" lang="en-US" altLang="ja-JP" sz="1800" b="1" kern="1200" dirty="0" smtClean="0"/>
            <a:t>8</a:t>
          </a:r>
          <a:r>
            <a:rPr kumimoji="1" lang="ja-JP" altLang="en-US" sz="1800" b="1" kern="1200" dirty="0" smtClean="0"/>
            <a:t>月</a:t>
          </a:r>
          <a:endParaRPr kumimoji="1" lang="en-US" altLang="ja-JP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800" kern="1200" dirty="0" smtClean="0"/>
            <a:t>ワールドカップ優勝</a:t>
          </a:r>
          <a:endParaRPr kumimoji="1" lang="ja-JP" altLang="en-US" sz="1800" kern="1200" dirty="0"/>
        </a:p>
      </dsp:txBody>
      <dsp:txXfrm>
        <a:off x="3732721" y="2350267"/>
        <a:ext cx="2132769" cy="724019"/>
      </dsp:txXfrm>
    </dsp:sp>
    <dsp:sp modelId="{3E085EFA-E994-463A-B770-01C9ACF21A1D}">
      <dsp:nvSpPr>
        <dsp:cNvPr id="0" name=""/>
        <dsp:cNvSpPr/>
      </dsp:nvSpPr>
      <dsp:spPr>
        <a:xfrm>
          <a:off x="5013636" y="1394737"/>
          <a:ext cx="493430" cy="493430"/>
        </a:xfrm>
        <a:prstGeom prst="ellipse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217BB-8048-4985-BD5F-A2BFB8A12F98}">
      <dsp:nvSpPr>
        <dsp:cNvPr id="0" name=""/>
        <dsp:cNvSpPr/>
      </dsp:nvSpPr>
      <dsp:spPr>
        <a:xfrm>
          <a:off x="5260351" y="1641452"/>
          <a:ext cx="1591711" cy="3332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45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800" kern="1200"/>
        </a:p>
      </dsp:txBody>
      <dsp:txXfrm>
        <a:off x="5260351" y="1641452"/>
        <a:ext cx="1591711" cy="3332646"/>
      </dsp:txXfrm>
    </dsp:sp>
    <dsp:sp modelId="{2F8B21A3-83D1-4CCF-A792-EAAE75B0EC3A}">
      <dsp:nvSpPr>
        <dsp:cNvPr id="0" name=""/>
        <dsp:cNvSpPr/>
      </dsp:nvSpPr>
      <dsp:spPr>
        <a:xfrm>
          <a:off x="6537700" y="998799"/>
          <a:ext cx="628726" cy="628726"/>
        </a:xfrm>
        <a:prstGeom prst="ellipse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5D1DD-AFE3-4F74-A717-454E9D02DFDB}">
      <dsp:nvSpPr>
        <dsp:cNvPr id="0" name=""/>
        <dsp:cNvSpPr/>
      </dsp:nvSpPr>
      <dsp:spPr>
        <a:xfrm>
          <a:off x="6852063" y="1313162"/>
          <a:ext cx="1591711" cy="3660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14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800" kern="1200"/>
        </a:p>
      </dsp:txBody>
      <dsp:txXfrm>
        <a:off x="6852063" y="1313162"/>
        <a:ext cx="1591711" cy="366093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3AE05-65D9-4406-A970-2E0D5EBC2B6F}">
      <dsp:nvSpPr>
        <dsp:cNvPr id="0" name=""/>
        <dsp:cNvSpPr/>
      </dsp:nvSpPr>
      <dsp:spPr>
        <a:xfrm flipV="1">
          <a:off x="406942" y="0"/>
          <a:ext cx="8325112" cy="520319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CD9E0-F83F-43F5-A4C2-9A8C614D1BA3}">
      <dsp:nvSpPr>
        <dsp:cNvPr id="0" name=""/>
        <dsp:cNvSpPr/>
      </dsp:nvSpPr>
      <dsp:spPr>
        <a:xfrm>
          <a:off x="1254630" y="1135054"/>
          <a:ext cx="191477" cy="19147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8FAF5-C14E-4D7C-B992-A152D3721BC7}">
      <dsp:nvSpPr>
        <dsp:cNvPr id="0" name=""/>
        <dsp:cNvSpPr/>
      </dsp:nvSpPr>
      <dsp:spPr>
        <a:xfrm>
          <a:off x="1322704" y="3964834"/>
          <a:ext cx="1090589" cy="123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6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/>
        </a:p>
      </dsp:txBody>
      <dsp:txXfrm>
        <a:off x="1322704" y="3964834"/>
        <a:ext cx="1090589" cy="1238360"/>
      </dsp:txXfrm>
    </dsp:sp>
    <dsp:sp modelId="{F2AAD86D-FD54-45E0-9A38-56E27D7C11C2}">
      <dsp:nvSpPr>
        <dsp:cNvPr id="0" name=""/>
        <dsp:cNvSpPr/>
      </dsp:nvSpPr>
      <dsp:spPr>
        <a:xfrm>
          <a:off x="2262741" y="2025476"/>
          <a:ext cx="299704" cy="299704"/>
        </a:xfrm>
        <a:prstGeom prst="ellipse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F72C9-18EB-48BE-8115-01AC28EC6AEF}">
      <dsp:nvSpPr>
        <dsp:cNvPr id="0" name=""/>
        <dsp:cNvSpPr/>
      </dsp:nvSpPr>
      <dsp:spPr>
        <a:xfrm>
          <a:off x="2413294" y="3023056"/>
          <a:ext cx="1381968" cy="218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07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/>
        </a:p>
      </dsp:txBody>
      <dsp:txXfrm>
        <a:off x="2413294" y="3023056"/>
        <a:ext cx="1381968" cy="2180138"/>
      </dsp:txXfrm>
    </dsp:sp>
    <dsp:sp modelId="{9E41D3AD-BA0E-4C79-9F19-92A632AB1E5F}">
      <dsp:nvSpPr>
        <dsp:cNvPr id="0" name=""/>
        <dsp:cNvSpPr/>
      </dsp:nvSpPr>
      <dsp:spPr>
        <a:xfrm>
          <a:off x="3643365" y="2704471"/>
          <a:ext cx="399605" cy="399605"/>
        </a:xfrm>
        <a:prstGeom prst="ellipse">
          <a:avLst/>
        </a:prstGeom>
        <a:solidFill>
          <a:schemeClr val="accent1">
            <a:shade val="50000"/>
            <a:hueOff val="289150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171CF-7C33-49B1-8301-0CBB9AB5DF68}">
      <dsp:nvSpPr>
        <dsp:cNvPr id="0" name=""/>
        <dsp:cNvSpPr/>
      </dsp:nvSpPr>
      <dsp:spPr>
        <a:xfrm>
          <a:off x="3795263" y="2278999"/>
          <a:ext cx="1606746" cy="292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74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/>
        </a:p>
      </dsp:txBody>
      <dsp:txXfrm>
        <a:off x="3795263" y="2278999"/>
        <a:ext cx="1606746" cy="2924195"/>
      </dsp:txXfrm>
    </dsp:sp>
    <dsp:sp modelId="{CACA3EFF-DD30-4AEA-8F5A-F5864FB47B7D}">
      <dsp:nvSpPr>
        <dsp:cNvPr id="0" name=""/>
        <dsp:cNvSpPr/>
      </dsp:nvSpPr>
      <dsp:spPr>
        <a:xfrm>
          <a:off x="5155513" y="3214358"/>
          <a:ext cx="516156" cy="516156"/>
        </a:xfrm>
        <a:prstGeom prst="ellipse">
          <a:avLst/>
        </a:prstGeom>
        <a:solidFill>
          <a:schemeClr val="accent1">
            <a:shade val="50000"/>
            <a:hueOff val="289150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B5CD4-9399-4736-AFB8-B40699A5759E}">
      <dsp:nvSpPr>
        <dsp:cNvPr id="0" name=""/>
        <dsp:cNvSpPr/>
      </dsp:nvSpPr>
      <dsp:spPr>
        <a:xfrm>
          <a:off x="5402009" y="1717054"/>
          <a:ext cx="1665022" cy="3486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50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/>
        </a:p>
      </dsp:txBody>
      <dsp:txXfrm>
        <a:off x="5402009" y="1717054"/>
        <a:ext cx="1665022" cy="3486140"/>
      </dsp:txXfrm>
    </dsp:sp>
    <dsp:sp modelId="{E4A42445-E3B7-4756-905C-56BADA494E18}">
      <dsp:nvSpPr>
        <dsp:cNvPr id="0" name=""/>
        <dsp:cNvSpPr/>
      </dsp:nvSpPr>
      <dsp:spPr>
        <a:xfrm>
          <a:off x="6673382" y="3502388"/>
          <a:ext cx="657683" cy="657683"/>
        </a:xfrm>
        <a:prstGeom prst="ellipse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36F40-1F65-41E9-81CD-45CBD4812592}">
      <dsp:nvSpPr>
        <dsp:cNvPr id="0" name=""/>
        <dsp:cNvSpPr/>
      </dsp:nvSpPr>
      <dsp:spPr>
        <a:xfrm>
          <a:off x="7067032" y="1373643"/>
          <a:ext cx="1665022" cy="3829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49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/>
        </a:p>
      </dsp:txBody>
      <dsp:txXfrm>
        <a:off x="7067032" y="1373643"/>
        <a:ext cx="1665022" cy="382955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3E0D4-ED38-4024-B9AF-F7A242A66BFC}">
      <dsp:nvSpPr>
        <dsp:cNvPr id="0" name=""/>
        <dsp:cNvSpPr/>
      </dsp:nvSpPr>
      <dsp:spPr>
        <a:xfrm>
          <a:off x="1530169" y="1026113"/>
          <a:ext cx="3060339" cy="30603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5A848-E9A4-4731-8168-2540E6F4CCF0}">
      <dsp:nvSpPr>
        <dsp:cNvPr id="0" name=""/>
        <dsp:cNvSpPr/>
      </dsp:nvSpPr>
      <dsp:spPr>
        <a:xfrm>
          <a:off x="2081031" y="2651154"/>
          <a:ext cx="1958617" cy="10099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700" kern="1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rPr>
            <a:t>Bharat</a:t>
          </a:r>
          <a:endParaRPr kumimoji="1" lang="ja-JP" altLang="en-US" sz="3700" kern="1200" dirty="0">
            <a:latin typeface="AR Pゴシック体S" panose="020B0A00000000000000" pitchFamily="50" charset="-128"/>
            <a:ea typeface="AR Pゴシック体S" panose="020B0A00000000000000" pitchFamily="50" charset="-128"/>
          </a:endParaRPr>
        </a:p>
      </dsp:txBody>
      <dsp:txXfrm>
        <a:off x="2081031" y="2651154"/>
        <a:ext cx="1958617" cy="100991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27174-C945-4470-8FB2-1038E37B925D}">
      <dsp:nvSpPr>
        <dsp:cNvPr id="0" name=""/>
        <dsp:cNvSpPr/>
      </dsp:nvSpPr>
      <dsp:spPr>
        <a:xfrm>
          <a:off x="1554956" y="778669"/>
          <a:ext cx="3109912" cy="31099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77943-303B-485E-974A-6ABFC242F139}">
      <dsp:nvSpPr>
        <dsp:cNvPr id="0" name=""/>
        <dsp:cNvSpPr/>
      </dsp:nvSpPr>
      <dsp:spPr>
        <a:xfrm>
          <a:off x="2128294" y="2494492"/>
          <a:ext cx="1990344" cy="10262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rPr>
            <a:t>India</a:t>
          </a:r>
          <a:endParaRPr kumimoji="1" lang="ja-JP" altLang="en-US" sz="4800" kern="1200" dirty="0">
            <a:latin typeface="AR Pゴシック体S" panose="020B0A00000000000000" pitchFamily="50" charset="-128"/>
            <a:ea typeface="AR Pゴシック体S" panose="020B0A00000000000000" pitchFamily="50" charset="-128"/>
          </a:endParaRPr>
        </a:p>
      </dsp:txBody>
      <dsp:txXfrm>
        <a:off x="2128294" y="2494492"/>
        <a:ext cx="1990344" cy="1026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60D1F-BCCC-49E6-BFB7-0366DEB4F11F}">
      <dsp:nvSpPr>
        <dsp:cNvPr id="0" name=""/>
        <dsp:cNvSpPr/>
      </dsp:nvSpPr>
      <dsp:spPr>
        <a:xfrm>
          <a:off x="0" y="217397"/>
          <a:ext cx="8924593" cy="7294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kern="1200" dirty="0" smtClean="0"/>
            <a:t>財閥企業が新しい映画プロダクション・配給会社を設立</a:t>
          </a:r>
          <a:endParaRPr kumimoji="1" lang="ja-JP" altLang="en-US" sz="2900" kern="1200" dirty="0"/>
        </a:p>
      </dsp:txBody>
      <dsp:txXfrm>
        <a:off x="35611" y="253008"/>
        <a:ext cx="8853371" cy="658273"/>
      </dsp:txXfrm>
    </dsp:sp>
    <dsp:sp modelId="{45F71344-7B2D-4888-8677-B7514C9E9E1E}">
      <dsp:nvSpPr>
        <dsp:cNvPr id="0" name=""/>
        <dsp:cNvSpPr/>
      </dsp:nvSpPr>
      <dsp:spPr>
        <a:xfrm>
          <a:off x="0" y="946892"/>
          <a:ext cx="8924593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5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ビルラー、リライアンス、ターターなど</a:t>
          </a:r>
          <a:endParaRPr kumimoji="1" lang="ja-JP" altLang="en-US" sz="2300" kern="1200" dirty="0"/>
        </a:p>
      </dsp:txBody>
      <dsp:txXfrm>
        <a:off x="0" y="946892"/>
        <a:ext cx="8924593" cy="480240"/>
      </dsp:txXfrm>
    </dsp:sp>
    <dsp:sp modelId="{F6000C5A-1337-49B9-BB4B-AD4D21FE6821}">
      <dsp:nvSpPr>
        <dsp:cNvPr id="0" name=""/>
        <dsp:cNvSpPr/>
      </dsp:nvSpPr>
      <dsp:spPr>
        <a:xfrm>
          <a:off x="0" y="1427132"/>
          <a:ext cx="8924593" cy="7294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kern="1200" dirty="0" smtClean="0">
              <a:latin typeface="+mn-ea"/>
            </a:rPr>
            <a:t>既存の映画プロダクションが上場、株式会社に</a:t>
          </a:r>
          <a:endParaRPr kumimoji="1" lang="ja-JP" altLang="en-US" sz="2900" kern="1200" dirty="0"/>
        </a:p>
      </dsp:txBody>
      <dsp:txXfrm>
        <a:off x="35611" y="1462743"/>
        <a:ext cx="8853371" cy="658273"/>
      </dsp:txXfrm>
    </dsp:sp>
    <dsp:sp modelId="{C3602382-F99F-4F9F-91BD-C7AB68E58E99}">
      <dsp:nvSpPr>
        <dsp:cNvPr id="0" name=""/>
        <dsp:cNvSpPr/>
      </dsp:nvSpPr>
      <dsp:spPr>
        <a:xfrm>
          <a:off x="0" y="2156627"/>
          <a:ext cx="8924593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5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>
              <a:latin typeface="+mn-ea"/>
            </a:rPr>
            <a:t>ムクター・アーツやシュリンガール・シネマなど</a:t>
          </a:r>
          <a:endParaRPr kumimoji="1" lang="ja-JP" altLang="en-US" sz="2300" kern="1200" dirty="0"/>
        </a:p>
      </dsp:txBody>
      <dsp:txXfrm>
        <a:off x="0" y="2156627"/>
        <a:ext cx="8924593" cy="480240"/>
      </dsp:txXfrm>
    </dsp:sp>
    <dsp:sp modelId="{369763D5-39C5-4CB0-B0E1-704B8A859A42}">
      <dsp:nvSpPr>
        <dsp:cNvPr id="0" name=""/>
        <dsp:cNvSpPr/>
      </dsp:nvSpPr>
      <dsp:spPr>
        <a:xfrm>
          <a:off x="0" y="2636867"/>
          <a:ext cx="8924593" cy="7294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kern="1200" dirty="0" smtClean="0"/>
            <a:t>テレビ番組会社が映画制作・配給に進出</a:t>
          </a:r>
          <a:endParaRPr lang="ja-JP" altLang="en-US" sz="2900" kern="1200" dirty="0"/>
        </a:p>
      </dsp:txBody>
      <dsp:txXfrm>
        <a:off x="35611" y="2672478"/>
        <a:ext cx="8853371" cy="658273"/>
      </dsp:txXfrm>
    </dsp:sp>
    <dsp:sp modelId="{3B6EBF16-021E-4947-AFA5-AD928ABC4E6B}">
      <dsp:nvSpPr>
        <dsp:cNvPr id="0" name=""/>
        <dsp:cNvSpPr/>
      </dsp:nvSpPr>
      <dsp:spPr>
        <a:xfrm>
          <a:off x="0" y="3366362"/>
          <a:ext cx="8924593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5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300" b="1" kern="1200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UTV</a:t>
          </a:r>
          <a:r>
            <a:rPr lang="ja-JP" altLang="en-US" sz="2300" b="1" kern="1200" dirty="0" err="1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、</a:t>
          </a:r>
          <a:r>
            <a:rPr lang="en-US" altLang="ja-JP" sz="2300" kern="1200" dirty="0" smtClean="0"/>
            <a:t> </a:t>
          </a:r>
          <a:r>
            <a:rPr lang="en-US" altLang="ja-JP" sz="2300" b="1" kern="1200" dirty="0" smtClean="0">
              <a:latin typeface="ＭＳ Ｐ明朝" panose="02020600040205080304" pitchFamily="18" charset="-128"/>
              <a:ea typeface="ＭＳ Ｐ明朝" panose="02020600040205080304" pitchFamily="18" charset="-128"/>
            </a:rPr>
            <a:t>Zee</a:t>
          </a:r>
          <a:r>
            <a:rPr lang="ja-JP" altLang="en-US" sz="2300" kern="1200" dirty="0" err="1" smtClean="0"/>
            <a:t>、</a:t>
          </a:r>
          <a:r>
            <a:rPr lang="ja-JP" altLang="en-US" sz="2300" kern="1200" dirty="0" smtClean="0"/>
            <a:t>バーラージーなど</a:t>
          </a:r>
          <a:endParaRPr lang="ja-JP" altLang="en-US" sz="2300" kern="1200" dirty="0"/>
        </a:p>
      </dsp:txBody>
      <dsp:txXfrm>
        <a:off x="0" y="3366362"/>
        <a:ext cx="8924593" cy="4802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D9DFF-B352-42D0-BEE2-E587B1809A41}">
      <dsp:nvSpPr>
        <dsp:cNvPr id="0" name=""/>
        <dsp:cNvSpPr/>
      </dsp:nvSpPr>
      <dsp:spPr>
        <a:xfrm>
          <a:off x="1120" y="1595097"/>
          <a:ext cx="2184514" cy="87380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1999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1120" y="1595097"/>
        <a:ext cx="1966063" cy="873805"/>
      </dsp:txXfrm>
    </dsp:sp>
    <dsp:sp modelId="{0B6EEFBA-A3A0-4662-9A5A-A7FA464A60B1}">
      <dsp:nvSpPr>
        <dsp:cNvPr id="0" name=""/>
        <dsp:cNvSpPr/>
      </dsp:nvSpPr>
      <dsp:spPr>
        <a:xfrm>
          <a:off x="1748731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2006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2185634" y="1595097"/>
        <a:ext cx="1310709" cy="873805"/>
      </dsp:txXfrm>
    </dsp:sp>
    <dsp:sp modelId="{571B5908-7C6E-4269-A2B3-A7A570E75DEC}">
      <dsp:nvSpPr>
        <dsp:cNvPr id="0" name=""/>
        <dsp:cNvSpPr/>
      </dsp:nvSpPr>
      <dsp:spPr>
        <a:xfrm>
          <a:off x="3496342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2008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3933245" y="1595097"/>
        <a:ext cx="1310709" cy="873805"/>
      </dsp:txXfrm>
    </dsp:sp>
    <dsp:sp modelId="{60ED8B71-9644-491F-BABC-1BA84238D20D}">
      <dsp:nvSpPr>
        <dsp:cNvPr id="0" name=""/>
        <dsp:cNvSpPr/>
      </dsp:nvSpPr>
      <dsp:spPr>
        <a:xfrm>
          <a:off x="5243954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2011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5680857" y="1595097"/>
        <a:ext cx="1310709" cy="873805"/>
      </dsp:txXfrm>
    </dsp:sp>
    <dsp:sp modelId="{492EC83A-BA9D-432B-820E-8339357D0BEC}">
      <dsp:nvSpPr>
        <dsp:cNvPr id="0" name=""/>
        <dsp:cNvSpPr/>
      </dsp:nvSpPr>
      <dsp:spPr>
        <a:xfrm>
          <a:off x="6991565" y="1595097"/>
          <a:ext cx="2184514" cy="873805"/>
        </a:xfrm>
        <a:prstGeom prst="chevr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000" kern="1200" dirty="0" smtClean="0"/>
            <a:t>2013</a:t>
          </a:r>
          <a:r>
            <a:rPr kumimoji="1" lang="ja-JP" altLang="en-US" sz="3000" kern="1200" dirty="0" smtClean="0"/>
            <a:t>年</a:t>
          </a:r>
          <a:endParaRPr kumimoji="1" lang="ja-JP" altLang="en-US" sz="3000" kern="1200" dirty="0"/>
        </a:p>
      </dsp:txBody>
      <dsp:txXfrm>
        <a:off x="7428468" y="1595097"/>
        <a:ext cx="1310709" cy="87380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83279-EE9F-4F75-BFDA-5EDD96BE0FF2}">
      <dsp:nvSpPr>
        <dsp:cNvPr id="0" name=""/>
        <dsp:cNvSpPr/>
      </dsp:nvSpPr>
      <dsp:spPr>
        <a:xfrm>
          <a:off x="782005" y="1861"/>
          <a:ext cx="1737736" cy="119730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515AA-3540-47E1-8818-7B6059552F06}">
      <dsp:nvSpPr>
        <dsp:cNvPr id="0" name=""/>
        <dsp:cNvSpPr/>
      </dsp:nvSpPr>
      <dsp:spPr>
        <a:xfrm>
          <a:off x="782005" y="1199161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Lagaan</a:t>
          </a:r>
          <a:endParaRPr kumimoji="1" lang="ja-JP" altLang="en-US" sz="2000" kern="1200" dirty="0"/>
        </a:p>
      </dsp:txBody>
      <dsp:txXfrm>
        <a:off x="782005" y="1199161"/>
        <a:ext cx="1737736" cy="644700"/>
      </dsp:txXfrm>
    </dsp:sp>
    <dsp:sp modelId="{46E8C171-91B6-4EA9-9C52-59B56E92560F}">
      <dsp:nvSpPr>
        <dsp:cNvPr id="0" name=""/>
        <dsp:cNvSpPr/>
      </dsp:nvSpPr>
      <dsp:spPr>
        <a:xfrm>
          <a:off x="2693588" y="1861"/>
          <a:ext cx="1737736" cy="1197300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5C62F-88C4-44DC-A029-B8145B559E7F}">
      <dsp:nvSpPr>
        <dsp:cNvPr id="0" name=""/>
        <dsp:cNvSpPr/>
      </dsp:nvSpPr>
      <dsp:spPr>
        <a:xfrm>
          <a:off x="2693588" y="1199161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Devdas</a:t>
          </a:r>
          <a:endParaRPr kumimoji="1" lang="ja-JP" altLang="en-US" sz="2000" kern="1200" dirty="0"/>
        </a:p>
      </dsp:txBody>
      <dsp:txXfrm>
        <a:off x="2693588" y="1199161"/>
        <a:ext cx="1737736" cy="644700"/>
      </dsp:txXfrm>
    </dsp:sp>
    <dsp:sp modelId="{D4297E94-A4C7-4F89-918C-5788609321A3}">
      <dsp:nvSpPr>
        <dsp:cNvPr id="0" name=""/>
        <dsp:cNvSpPr/>
      </dsp:nvSpPr>
      <dsp:spPr>
        <a:xfrm>
          <a:off x="4605171" y="1861"/>
          <a:ext cx="1737736" cy="1197300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BA07A-72AA-4BBA-97FD-A4B5BC64A36C}">
      <dsp:nvSpPr>
        <dsp:cNvPr id="0" name=""/>
        <dsp:cNvSpPr/>
      </dsp:nvSpPr>
      <dsp:spPr>
        <a:xfrm>
          <a:off x="4605171" y="1199161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Kal</a:t>
          </a:r>
          <a:r>
            <a:rPr kumimoji="1" lang="en-US" altLang="ja-JP" sz="2000" kern="1200" dirty="0" smtClean="0"/>
            <a:t> Ho </a:t>
          </a:r>
          <a:r>
            <a:rPr kumimoji="1" lang="en-US" altLang="ja-JP" sz="2000" kern="1200" dirty="0" err="1" smtClean="0"/>
            <a:t>Naa</a:t>
          </a:r>
          <a:r>
            <a:rPr kumimoji="1" lang="en-US" altLang="ja-JP" sz="2000" kern="1200" dirty="0" smtClean="0"/>
            <a:t> Ho</a:t>
          </a:r>
          <a:endParaRPr kumimoji="1" lang="ja-JP" altLang="en-US" sz="2000" kern="1200" dirty="0"/>
        </a:p>
      </dsp:txBody>
      <dsp:txXfrm>
        <a:off x="4605171" y="1199161"/>
        <a:ext cx="1737736" cy="644700"/>
      </dsp:txXfrm>
    </dsp:sp>
    <dsp:sp modelId="{D512D588-A291-4927-8167-846AC42D9B89}">
      <dsp:nvSpPr>
        <dsp:cNvPr id="0" name=""/>
        <dsp:cNvSpPr/>
      </dsp:nvSpPr>
      <dsp:spPr>
        <a:xfrm>
          <a:off x="6516754" y="1861"/>
          <a:ext cx="1737736" cy="119730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4A2C8-5BAA-41AC-A47A-29CA5C48325B}">
      <dsp:nvSpPr>
        <dsp:cNvPr id="0" name=""/>
        <dsp:cNvSpPr/>
      </dsp:nvSpPr>
      <dsp:spPr>
        <a:xfrm>
          <a:off x="6516754" y="1199161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/>
            <a:t>Veer </a:t>
          </a:r>
          <a:r>
            <a:rPr kumimoji="1" lang="en-US" altLang="ja-JP" sz="2000" kern="1200" dirty="0" err="1" smtClean="0"/>
            <a:t>Zaara</a:t>
          </a:r>
          <a:endParaRPr kumimoji="1" lang="ja-JP" altLang="en-US" sz="2000" kern="1200" dirty="0"/>
        </a:p>
      </dsp:txBody>
      <dsp:txXfrm>
        <a:off x="6516754" y="1199161"/>
        <a:ext cx="1737736" cy="644700"/>
      </dsp:txXfrm>
    </dsp:sp>
    <dsp:sp modelId="{B5BAD1A6-5207-4A0C-9207-2975C371EB49}">
      <dsp:nvSpPr>
        <dsp:cNvPr id="0" name=""/>
        <dsp:cNvSpPr/>
      </dsp:nvSpPr>
      <dsp:spPr>
        <a:xfrm>
          <a:off x="782005" y="2017635"/>
          <a:ext cx="1737736" cy="1197300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7D35B-6D75-4172-94A5-D85EA73B101A}">
      <dsp:nvSpPr>
        <dsp:cNvPr id="0" name=""/>
        <dsp:cNvSpPr/>
      </dsp:nvSpPr>
      <dsp:spPr>
        <a:xfrm>
          <a:off x="782005" y="3214936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Parineeta</a:t>
          </a:r>
          <a:endParaRPr kumimoji="1" lang="ja-JP" altLang="en-US" sz="2000" kern="1200" dirty="0"/>
        </a:p>
      </dsp:txBody>
      <dsp:txXfrm>
        <a:off x="782005" y="3214936"/>
        <a:ext cx="1737736" cy="644700"/>
      </dsp:txXfrm>
    </dsp:sp>
    <dsp:sp modelId="{3D972820-E135-4A2A-BF1C-7D1582E7AB24}">
      <dsp:nvSpPr>
        <dsp:cNvPr id="0" name=""/>
        <dsp:cNvSpPr/>
      </dsp:nvSpPr>
      <dsp:spPr>
        <a:xfrm>
          <a:off x="2693588" y="2017635"/>
          <a:ext cx="1737736" cy="1197300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B72CD-4F7D-4953-B669-C81BCD062BFF}">
      <dsp:nvSpPr>
        <dsp:cNvPr id="0" name=""/>
        <dsp:cNvSpPr/>
      </dsp:nvSpPr>
      <dsp:spPr>
        <a:xfrm>
          <a:off x="2693588" y="3214936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/>
            <a:t>Rang De </a:t>
          </a:r>
          <a:r>
            <a:rPr kumimoji="1" lang="en-US" altLang="ja-JP" sz="2000" kern="1200" dirty="0" err="1" smtClean="0"/>
            <a:t>Basanti</a:t>
          </a:r>
          <a:endParaRPr kumimoji="1" lang="ja-JP" altLang="en-US" sz="2000" kern="1200" dirty="0"/>
        </a:p>
      </dsp:txBody>
      <dsp:txXfrm>
        <a:off x="2693588" y="3214936"/>
        <a:ext cx="1737736" cy="644700"/>
      </dsp:txXfrm>
    </dsp:sp>
    <dsp:sp modelId="{EFF53EC3-FF73-499B-A843-7729DB6342FC}">
      <dsp:nvSpPr>
        <dsp:cNvPr id="0" name=""/>
        <dsp:cNvSpPr/>
      </dsp:nvSpPr>
      <dsp:spPr>
        <a:xfrm>
          <a:off x="4605171" y="2017635"/>
          <a:ext cx="1737736" cy="1197300"/>
        </a:xfrm>
        <a:prstGeom prst="round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7A826-2763-4FB8-8439-BD5F926277C7}">
      <dsp:nvSpPr>
        <dsp:cNvPr id="0" name=""/>
        <dsp:cNvSpPr/>
      </dsp:nvSpPr>
      <dsp:spPr>
        <a:xfrm>
          <a:off x="4605171" y="3214936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/>
            <a:t>Jab We Met</a:t>
          </a:r>
          <a:endParaRPr kumimoji="1" lang="ja-JP" altLang="en-US" sz="2000" kern="1200" dirty="0"/>
        </a:p>
      </dsp:txBody>
      <dsp:txXfrm>
        <a:off x="4605171" y="3214936"/>
        <a:ext cx="1737736" cy="644700"/>
      </dsp:txXfrm>
    </dsp:sp>
    <dsp:sp modelId="{C3795273-5391-4944-97DE-2B912258AE38}">
      <dsp:nvSpPr>
        <dsp:cNvPr id="0" name=""/>
        <dsp:cNvSpPr/>
      </dsp:nvSpPr>
      <dsp:spPr>
        <a:xfrm>
          <a:off x="6516754" y="2017635"/>
          <a:ext cx="1737736" cy="1197300"/>
        </a:xfrm>
        <a:prstGeom prst="round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5CC44-0905-4FB8-A08D-EADB91D24825}">
      <dsp:nvSpPr>
        <dsp:cNvPr id="0" name=""/>
        <dsp:cNvSpPr/>
      </dsp:nvSpPr>
      <dsp:spPr>
        <a:xfrm>
          <a:off x="6516754" y="3214936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Rab</a:t>
          </a:r>
          <a:r>
            <a:rPr kumimoji="1" lang="en-US" altLang="ja-JP" sz="2000" kern="1200" dirty="0" smtClean="0"/>
            <a:t> Ne </a:t>
          </a:r>
          <a:r>
            <a:rPr kumimoji="1" lang="en-US" altLang="ja-JP" sz="2000" kern="1200" dirty="0" err="1" smtClean="0"/>
            <a:t>Bana</a:t>
          </a:r>
          <a:r>
            <a:rPr kumimoji="1" lang="en-US" altLang="ja-JP" sz="2000" kern="1200" dirty="0" smtClean="0"/>
            <a:t> Di Jodi</a:t>
          </a:r>
          <a:endParaRPr kumimoji="1" lang="ja-JP" altLang="en-US" sz="2000" kern="1200" dirty="0"/>
        </a:p>
      </dsp:txBody>
      <dsp:txXfrm>
        <a:off x="6516754" y="3214936"/>
        <a:ext cx="1737736" cy="644700"/>
      </dsp:txXfrm>
    </dsp:sp>
    <dsp:sp modelId="{14DC1909-1F6C-44D9-9CA7-BC93B1820926}">
      <dsp:nvSpPr>
        <dsp:cNvPr id="0" name=""/>
        <dsp:cNvSpPr/>
      </dsp:nvSpPr>
      <dsp:spPr>
        <a:xfrm>
          <a:off x="782005" y="4033409"/>
          <a:ext cx="1737736" cy="1197300"/>
        </a:xfrm>
        <a:prstGeom prst="round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B6D5C-0A8E-4DFA-AC30-E57EA57C49D0}">
      <dsp:nvSpPr>
        <dsp:cNvPr id="0" name=""/>
        <dsp:cNvSpPr/>
      </dsp:nvSpPr>
      <dsp:spPr>
        <a:xfrm>
          <a:off x="782005" y="5230710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/>
            <a:t>3 Idiots</a:t>
          </a:r>
          <a:endParaRPr kumimoji="1" lang="ja-JP" altLang="en-US" sz="2000" kern="1200" dirty="0"/>
        </a:p>
      </dsp:txBody>
      <dsp:txXfrm>
        <a:off x="782005" y="5230710"/>
        <a:ext cx="1737736" cy="644700"/>
      </dsp:txXfrm>
    </dsp:sp>
    <dsp:sp modelId="{92113FB4-BBE6-4AD9-990E-A724F94BAEAE}">
      <dsp:nvSpPr>
        <dsp:cNvPr id="0" name=""/>
        <dsp:cNvSpPr/>
      </dsp:nvSpPr>
      <dsp:spPr>
        <a:xfrm>
          <a:off x="2693588" y="4033409"/>
          <a:ext cx="1737736" cy="1197300"/>
        </a:xfrm>
        <a:prstGeom prst="round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632CB-B296-43B8-9C44-646056FCC44F}">
      <dsp:nvSpPr>
        <dsp:cNvPr id="0" name=""/>
        <dsp:cNvSpPr/>
      </dsp:nvSpPr>
      <dsp:spPr>
        <a:xfrm>
          <a:off x="2693588" y="5230710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Guzaarish</a:t>
          </a:r>
          <a:endParaRPr kumimoji="1" lang="ja-JP" altLang="en-US" sz="2000" kern="1200" dirty="0"/>
        </a:p>
      </dsp:txBody>
      <dsp:txXfrm>
        <a:off x="2693588" y="5230710"/>
        <a:ext cx="1737736" cy="644700"/>
      </dsp:txXfrm>
    </dsp:sp>
    <dsp:sp modelId="{74BE5915-C9FC-4A7C-AADE-1EB931313DFF}">
      <dsp:nvSpPr>
        <dsp:cNvPr id="0" name=""/>
        <dsp:cNvSpPr/>
      </dsp:nvSpPr>
      <dsp:spPr>
        <a:xfrm>
          <a:off x="4605171" y="4033409"/>
          <a:ext cx="1737736" cy="1197300"/>
        </a:xfrm>
        <a:prstGeom prst="round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02278-4B86-4CB8-B9C3-5316179CDB14}">
      <dsp:nvSpPr>
        <dsp:cNvPr id="0" name=""/>
        <dsp:cNvSpPr/>
      </dsp:nvSpPr>
      <dsp:spPr>
        <a:xfrm>
          <a:off x="4605171" y="5230710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err="1" smtClean="0"/>
            <a:t>Zindagi</a:t>
          </a:r>
          <a:r>
            <a:rPr kumimoji="1" lang="en-US" altLang="ja-JP" sz="2000" kern="1200" dirty="0" smtClean="0"/>
            <a:t> Na </a:t>
          </a:r>
          <a:r>
            <a:rPr kumimoji="1" lang="en-US" altLang="ja-JP" sz="2000" kern="1200" dirty="0" err="1" smtClean="0"/>
            <a:t>Milegi</a:t>
          </a:r>
          <a:r>
            <a:rPr kumimoji="1" lang="en-US" altLang="ja-JP" sz="2000" kern="1200" dirty="0" smtClean="0"/>
            <a:t> </a:t>
          </a:r>
          <a:r>
            <a:rPr kumimoji="1" lang="en-US" altLang="ja-JP" sz="2000" kern="1200" dirty="0" err="1" smtClean="0"/>
            <a:t>Dobara</a:t>
          </a:r>
          <a:endParaRPr kumimoji="1" lang="ja-JP" altLang="en-US" sz="2000" kern="1200" dirty="0"/>
        </a:p>
      </dsp:txBody>
      <dsp:txXfrm>
        <a:off x="4605171" y="5230710"/>
        <a:ext cx="1737736" cy="644700"/>
      </dsp:txXfrm>
    </dsp:sp>
    <dsp:sp modelId="{3BC4081B-E274-44AE-881F-61E15E30F39C}">
      <dsp:nvSpPr>
        <dsp:cNvPr id="0" name=""/>
        <dsp:cNvSpPr/>
      </dsp:nvSpPr>
      <dsp:spPr>
        <a:xfrm>
          <a:off x="6516754" y="4033409"/>
          <a:ext cx="1737736" cy="1197300"/>
        </a:xfrm>
        <a:prstGeom prst="round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B29FD-D925-4DB3-AF5B-D51C9F669C77}">
      <dsp:nvSpPr>
        <dsp:cNvPr id="0" name=""/>
        <dsp:cNvSpPr/>
      </dsp:nvSpPr>
      <dsp:spPr>
        <a:xfrm>
          <a:off x="6516754" y="5230710"/>
          <a:ext cx="1737736" cy="6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/>
            <a:t>Gangs of </a:t>
          </a:r>
          <a:r>
            <a:rPr kumimoji="1" lang="en-US" altLang="ja-JP" sz="2000" kern="1200" dirty="0" err="1" smtClean="0"/>
            <a:t>Wasseypur</a:t>
          </a:r>
          <a:endParaRPr kumimoji="1" lang="ja-JP" altLang="en-US" sz="2000" kern="1200" dirty="0"/>
        </a:p>
      </dsp:txBody>
      <dsp:txXfrm>
        <a:off x="6516754" y="5230710"/>
        <a:ext cx="1737736" cy="644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920D0-F3A8-4A2C-AC54-35243B0C64C3}">
      <dsp:nvSpPr>
        <dsp:cNvPr id="0" name=""/>
        <dsp:cNvSpPr/>
      </dsp:nvSpPr>
      <dsp:spPr>
        <a:xfrm>
          <a:off x="4005535" y="1962271"/>
          <a:ext cx="1681947" cy="1681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映画産業</a:t>
          </a:r>
          <a:endParaRPr kumimoji="1" lang="ja-JP" altLang="en-US" sz="3600" kern="1200" dirty="0"/>
        </a:p>
      </dsp:txBody>
      <dsp:txXfrm>
        <a:off x="4087641" y="2044377"/>
        <a:ext cx="1517735" cy="1517735"/>
      </dsp:txXfrm>
    </dsp:sp>
    <dsp:sp modelId="{18AB97C0-9DE1-4039-8ADB-A60AD83B2AE1}">
      <dsp:nvSpPr>
        <dsp:cNvPr id="0" name=""/>
        <dsp:cNvSpPr/>
      </dsp:nvSpPr>
      <dsp:spPr>
        <a:xfrm rot="16200000">
          <a:off x="4429066" y="1544828"/>
          <a:ext cx="8348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488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10B1F-E9A4-47D5-9AC1-EAACB417A863}">
      <dsp:nvSpPr>
        <dsp:cNvPr id="0" name=""/>
        <dsp:cNvSpPr/>
      </dsp:nvSpPr>
      <dsp:spPr>
        <a:xfrm>
          <a:off x="4302760" y="481"/>
          <a:ext cx="1087496" cy="11269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経済</a:t>
          </a:r>
          <a:endParaRPr kumimoji="1" lang="ja-JP" altLang="en-US" sz="3200" kern="1200" dirty="0"/>
        </a:p>
      </dsp:txBody>
      <dsp:txXfrm>
        <a:off x="4355847" y="53568"/>
        <a:ext cx="981322" cy="1020730"/>
      </dsp:txXfrm>
    </dsp:sp>
    <dsp:sp modelId="{A212C1DA-5FB2-4946-BC03-BD63D7366E8E}">
      <dsp:nvSpPr>
        <dsp:cNvPr id="0" name=""/>
        <dsp:cNvSpPr/>
      </dsp:nvSpPr>
      <dsp:spPr>
        <a:xfrm rot="9693">
          <a:off x="5687481" y="2806632"/>
          <a:ext cx="7212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123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31CF3-355D-4A44-84BA-96F5D7E138DC}">
      <dsp:nvSpPr>
        <dsp:cNvPr id="0" name=""/>
        <dsp:cNvSpPr/>
      </dsp:nvSpPr>
      <dsp:spPr>
        <a:xfrm>
          <a:off x="6408714" y="2247083"/>
          <a:ext cx="2047123" cy="11269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 smtClean="0"/>
            <a:t>クリケット</a:t>
          </a:r>
          <a:endParaRPr kumimoji="1" lang="ja-JP" altLang="en-US" sz="3500" kern="1200" dirty="0"/>
        </a:p>
      </dsp:txBody>
      <dsp:txXfrm>
        <a:off x="6463725" y="2302094"/>
        <a:ext cx="1937101" cy="1016882"/>
      </dsp:txXfrm>
    </dsp:sp>
    <dsp:sp modelId="{8F3F11DC-C597-4CA4-909F-844E110949A4}">
      <dsp:nvSpPr>
        <dsp:cNvPr id="0" name=""/>
        <dsp:cNvSpPr/>
      </dsp:nvSpPr>
      <dsp:spPr>
        <a:xfrm rot="5400000">
          <a:off x="4429066" y="4061661"/>
          <a:ext cx="8348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488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DE11F-A627-4EB6-AA0F-B1D9C335B403}">
      <dsp:nvSpPr>
        <dsp:cNvPr id="0" name=""/>
        <dsp:cNvSpPr/>
      </dsp:nvSpPr>
      <dsp:spPr>
        <a:xfrm>
          <a:off x="4283057" y="4479103"/>
          <a:ext cx="1126904" cy="1126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TV</a:t>
          </a:r>
          <a:r>
            <a:rPr kumimoji="1" lang="ja-JP" altLang="en-US" sz="3200" kern="1200" dirty="0" smtClean="0"/>
            <a:t>産業</a:t>
          </a:r>
          <a:endParaRPr kumimoji="1" lang="ja-JP" altLang="en-US" sz="3200" kern="1200" dirty="0"/>
        </a:p>
      </dsp:txBody>
      <dsp:txXfrm>
        <a:off x="4338068" y="4534114"/>
        <a:ext cx="1016882" cy="1016882"/>
      </dsp:txXfrm>
    </dsp:sp>
    <dsp:sp modelId="{7D23A4FC-26E8-4254-B54B-8F7FD806A8F7}">
      <dsp:nvSpPr>
        <dsp:cNvPr id="0" name=""/>
        <dsp:cNvSpPr/>
      </dsp:nvSpPr>
      <dsp:spPr>
        <a:xfrm rot="10800000">
          <a:off x="3170650" y="2803245"/>
          <a:ext cx="8348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488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4A176-C76D-4669-8801-F2904E4BE4D6}">
      <dsp:nvSpPr>
        <dsp:cNvPr id="0" name=""/>
        <dsp:cNvSpPr/>
      </dsp:nvSpPr>
      <dsp:spPr>
        <a:xfrm>
          <a:off x="2043746" y="2239792"/>
          <a:ext cx="1126904" cy="11269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政治</a:t>
          </a:r>
          <a:endParaRPr kumimoji="1" lang="ja-JP" altLang="en-US" sz="3300" kern="1200" dirty="0"/>
        </a:p>
      </dsp:txBody>
      <dsp:txXfrm>
        <a:off x="2098757" y="2294803"/>
        <a:ext cx="1016882" cy="10168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B8918-C790-4717-A70A-3BEECF7C41AA}">
      <dsp:nvSpPr>
        <dsp:cNvPr id="0" name=""/>
        <dsp:cNvSpPr/>
      </dsp:nvSpPr>
      <dsp:spPr>
        <a:xfrm>
          <a:off x="311691" y="437"/>
          <a:ext cx="2031562" cy="12189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複数のスクリーン</a:t>
          </a:r>
          <a:endParaRPr kumimoji="1" lang="ja-JP" altLang="en-US" sz="2300" kern="1200" dirty="0"/>
        </a:p>
      </dsp:txBody>
      <dsp:txXfrm>
        <a:off x="311691" y="437"/>
        <a:ext cx="2031562" cy="1218937"/>
      </dsp:txXfrm>
    </dsp:sp>
    <dsp:sp modelId="{DA7F02BE-D6CF-483F-8711-76E7807C2F3E}">
      <dsp:nvSpPr>
        <dsp:cNvPr id="0" name=""/>
        <dsp:cNvSpPr/>
      </dsp:nvSpPr>
      <dsp:spPr>
        <a:xfrm>
          <a:off x="2546409" y="437"/>
          <a:ext cx="2031562" cy="1218937"/>
        </a:xfrm>
        <a:prstGeom prst="rect">
          <a:avLst/>
        </a:prstGeom>
        <a:solidFill>
          <a:schemeClr val="accent4">
            <a:hueOff val="-558096"/>
            <a:satOff val="3362"/>
            <a:lumOff val="2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少なめの客席数</a:t>
          </a:r>
          <a:r>
            <a:rPr kumimoji="1" lang="en-US" altLang="ja-JP" sz="2300" kern="1200" dirty="0" smtClean="0"/>
            <a:t>(</a:t>
          </a:r>
          <a:r>
            <a:rPr kumimoji="1" lang="ja-JP" altLang="en-US" sz="2300" kern="1200" dirty="0" smtClean="0"/>
            <a:t>１５０～４００席</a:t>
          </a:r>
          <a:r>
            <a:rPr kumimoji="1" lang="en-US" altLang="ja-JP" sz="2300" kern="1200" dirty="0" smtClean="0"/>
            <a:t>)</a:t>
          </a:r>
          <a:endParaRPr kumimoji="1" lang="ja-JP" altLang="en-US" sz="2300" kern="1200" dirty="0"/>
        </a:p>
      </dsp:txBody>
      <dsp:txXfrm>
        <a:off x="2546409" y="437"/>
        <a:ext cx="2031562" cy="1218937"/>
      </dsp:txXfrm>
    </dsp:sp>
    <dsp:sp modelId="{A8D6AA72-9C47-450C-BCA6-5CF05051CF64}">
      <dsp:nvSpPr>
        <dsp:cNvPr id="0" name=""/>
        <dsp:cNvSpPr/>
      </dsp:nvSpPr>
      <dsp:spPr>
        <a:xfrm>
          <a:off x="4781128" y="437"/>
          <a:ext cx="2031562" cy="1218937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柔軟な上映スケジュール</a:t>
          </a:r>
          <a:endParaRPr kumimoji="1" lang="ja-JP" altLang="en-US" sz="2300" kern="1200" dirty="0"/>
        </a:p>
      </dsp:txBody>
      <dsp:txXfrm>
        <a:off x="4781128" y="437"/>
        <a:ext cx="2031562" cy="1218937"/>
      </dsp:txXfrm>
    </dsp:sp>
    <dsp:sp modelId="{AC98B286-6CFE-4C07-B9F7-8FD5ECBC7FE8}">
      <dsp:nvSpPr>
        <dsp:cNvPr id="0" name=""/>
        <dsp:cNvSpPr/>
      </dsp:nvSpPr>
      <dsp:spPr>
        <a:xfrm>
          <a:off x="311691" y="1422531"/>
          <a:ext cx="2031562" cy="1218937"/>
        </a:xfrm>
        <a:prstGeom prst="rect">
          <a:avLst/>
        </a:prstGeom>
        <a:solidFill>
          <a:schemeClr val="accent4">
            <a:hueOff val="-1674289"/>
            <a:satOff val="10087"/>
            <a:lumOff val="80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高価なチケット</a:t>
          </a:r>
          <a:r>
            <a:rPr kumimoji="1" lang="en-US" altLang="ja-JP" sz="2300" kern="1200" dirty="0" smtClean="0"/>
            <a:t>(</a:t>
          </a:r>
          <a:r>
            <a:rPr kumimoji="1" lang="ja-JP" altLang="en-US" sz="2300" kern="1200" dirty="0" smtClean="0"/>
            <a:t>およそ</a:t>
          </a:r>
          <a:r>
            <a:rPr kumimoji="1" lang="en-US" altLang="ja-JP" sz="2300" kern="1200" dirty="0" smtClean="0"/>
            <a:t>3</a:t>
          </a:r>
          <a:r>
            <a:rPr kumimoji="1" lang="ja-JP" altLang="en-US" sz="2300" kern="1200" dirty="0" smtClean="0"/>
            <a:t>倍</a:t>
          </a:r>
          <a:r>
            <a:rPr kumimoji="1" lang="en-US" altLang="ja-JP" sz="2300" kern="1200" dirty="0" smtClean="0"/>
            <a:t>)</a:t>
          </a:r>
          <a:endParaRPr kumimoji="1" lang="ja-JP" altLang="en-US" sz="2300" kern="1200" dirty="0"/>
        </a:p>
      </dsp:txBody>
      <dsp:txXfrm>
        <a:off x="311691" y="1422531"/>
        <a:ext cx="2031562" cy="1218937"/>
      </dsp:txXfrm>
    </dsp:sp>
    <dsp:sp modelId="{2CFA0A82-7021-4941-83DE-70B91C7ABDD9}">
      <dsp:nvSpPr>
        <dsp:cNvPr id="0" name=""/>
        <dsp:cNvSpPr/>
      </dsp:nvSpPr>
      <dsp:spPr>
        <a:xfrm>
          <a:off x="2546409" y="1422531"/>
          <a:ext cx="2031562" cy="121893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客層の限定</a:t>
          </a:r>
          <a:endParaRPr kumimoji="1" lang="ja-JP" altLang="en-US" sz="2300" kern="1200" dirty="0"/>
        </a:p>
      </dsp:txBody>
      <dsp:txXfrm>
        <a:off x="2546409" y="1422531"/>
        <a:ext cx="2031562" cy="1218937"/>
      </dsp:txXfrm>
    </dsp:sp>
    <dsp:sp modelId="{F75DA5DA-0B5F-4B0F-81D4-D5028C8764E7}">
      <dsp:nvSpPr>
        <dsp:cNvPr id="0" name=""/>
        <dsp:cNvSpPr/>
      </dsp:nvSpPr>
      <dsp:spPr>
        <a:xfrm>
          <a:off x="4781128" y="1422531"/>
          <a:ext cx="2031562" cy="1218937"/>
        </a:xfrm>
        <a:prstGeom prst="rect">
          <a:avLst/>
        </a:prstGeom>
        <a:solidFill>
          <a:schemeClr val="accent4">
            <a:hueOff val="-2790481"/>
            <a:satOff val="16812"/>
            <a:lumOff val="134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清潔な館内、快適な座席</a:t>
          </a:r>
          <a:endParaRPr kumimoji="1" lang="en-US" altLang="ja-JP" sz="2300" kern="1200" dirty="0" smtClean="0"/>
        </a:p>
      </dsp:txBody>
      <dsp:txXfrm>
        <a:off x="4781128" y="1422531"/>
        <a:ext cx="2031562" cy="1218937"/>
      </dsp:txXfrm>
    </dsp:sp>
    <dsp:sp modelId="{E6205857-CA15-4A6F-AA61-EA369E1DF298}">
      <dsp:nvSpPr>
        <dsp:cNvPr id="0" name=""/>
        <dsp:cNvSpPr/>
      </dsp:nvSpPr>
      <dsp:spPr>
        <a:xfrm>
          <a:off x="311691" y="2844624"/>
          <a:ext cx="2031562" cy="1218937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最新の映像・音響設備</a:t>
          </a:r>
          <a:endParaRPr kumimoji="1" lang="ja-JP" altLang="en-US" sz="2300" kern="1200" dirty="0"/>
        </a:p>
      </dsp:txBody>
      <dsp:txXfrm>
        <a:off x="311691" y="2844624"/>
        <a:ext cx="2031562" cy="1218937"/>
      </dsp:txXfrm>
    </dsp:sp>
    <dsp:sp modelId="{E8968196-5263-4E74-9B38-5BBAAD6E927C}">
      <dsp:nvSpPr>
        <dsp:cNvPr id="0" name=""/>
        <dsp:cNvSpPr/>
      </dsp:nvSpPr>
      <dsp:spPr>
        <a:xfrm>
          <a:off x="2546409" y="2844624"/>
          <a:ext cx="2031562" cy="1218937"/>
        </a:xfrm>
        <a:prstGeom prst="rect">
          <a:avLst/>
        </a:prstGeom>
        <a:solidFill>
          <a:schemeClr val="accent4">
            <a:hueOff val="-3906673"/>
            <a:satOff val="23537"/>
            <a:lumOff val="18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スナック類の充実</a:t>
          </a:r>
          <a:endParaRPr kumimoji="1" lang="ja-JP" altLang="en-US" sz="2300" kern="1200" dirty="0"/>
        </a:p>
      </dsp:txBody>
      <dsp:txXfrm>
        <a:off x="2546409" y="2844624"/>
        <a:ext cx="2031562" cy="1218937"/>
      </dsp:txXfrm>
    </dsp:sp>
    <dsp:sp modelId="{F57B98DB-D5B7-41FA-8B45-A88D2D2592B9}">
      <dsp:nvSpPr>
        <dsp:cNvPr id="0" name=""/>
        <dsp:cNvSpPr/>
      </dsp:nvSpPr>
      <dsp:spPr>
        <a:xfrm>
          <a:off x="4781128" y="2844624"/>
          <a:ext cx="2031562" cy="121893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駐車場完備</a:t>
          </a:r>
          <a:endParaRPr kumimoji="1" lang="ja-JP" altLang="en-US" sz="2300" kern="1200" dirty="0"/>
        </a:p>
      </dsp:txBody>
      <dsp:txXfrm>
        <a:off x="4781128" y="2844624"/>
        <a:ext cx="2031562" cy="1218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40EC0-113B-43FE-B4E4-F120070A3882}">
      <dsp:nvSpPr>
        <dsp:cNvPr id="0" name=""/>
        <dsp:cNvSpPr/>
      </dsp:nvSpPr>
      <dsp:spPr>
        <a:xfrm>
          <a:off x="0" y="3826228"/>
          <a:ext cx="8780784" cy="1255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マルチプレックス観客層の創出</a:t>
          </a:r>
          <a:endParaRPr kumimoji="1" lang="ja-JP" altLang="en-US" sz="3600" kern="1200" dirty="0"/>
        </a:p>
      </dsp:txBody>
      <dsp:txXfrm>
        <a:off x="0" y="3826228"/>
        <a:ext cx="8780784" cy="678161"/>
      </dsp:txXfrm>
    </dsp:sp>
    <dsp:sp modelId="{6858FEA0-C1F8-427B-8680-1DE815E875BC}">
      <dsp:nvSpPr>
        <dsp:cNvPr id="0" name=""/>
        <dsp:cNvSpPr/>
      </dsp:nvSpPr>
      <dsp:spPr>
        <a:xfrm>
          <a:off x="0" y="4479272"/>
          <a:ext cx="8780784" cy="5776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＝上位中産階級、ニューリッチ</a:t>
          </a:r>
          <a:endParaRPr kumimoji="1" lang="ja-JP" altLang="en-US" sz="3300" kern="1200" dirty="0"/>
        </a:p>
      </dsp:txBody>
      <dsp:txXfrm>
        <a:off x="0" y="4479272"/>
        <a:ext cx="8780784" cy="577692"/>
      </dsp:txXfrm>
    </dsp:sp>
    <dsp:sp modelId="{4226220A-CF92-45D6-AF7A-8FCDE588FFDE}">
      <dsp:nvSpPr>
        <dsp:cNvPr id="0" name=""/>
        <dsp:cNvSpPr/>
      </dsp:nvSpPr>
      <dsp:spPr>
        <a:xfrm rot="10800000">
          <a:off x="0" y="1913563"/>
          <a:ext cx="8780784" cy="1931502"/>
        </a:xfrm>
        <a:prstGeom prst="upArrowCallou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スクリーン数の増加、上映時間の自由化</a:t>
          </a:r>
          <a:endParaRPr kumimoji="1" lang="ja-JP" altLang="en-US" sz="3600" kern="1200" dirty="0"/>
        </a:p>
      </dsp:txBody>
      <dsp:txXfrm rot="-10800000">
        <a:off x="0" y="1913563"/>
        <a:ext cx="8780784" cy="677957"/>
      </dsp:txXfrm>
    </dsp:sp>
    <dsp:sp modelId="{49C71681-387A-4D27-B489-38A8F4961DB0}">
      <dsp:nvSpPr>
        <dsp:cNvPr id="0" name=""/>
        <dsp:cNvSpPr/>
      </dsp:nvSpPr>
      <dsp:spPr>
        <a:xfrm>
          <a:off x="0" y="2591521"/>
          <a:ext cx="8780784" cy="577519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上映映画の種類が多様化</a:t>
          </a:r>
          <a:endParaRPr kumimoji="1" lang="ja-JP" altLang="en-US" sz="3300" kern="1200" dirty="0"/>
        </a:p>
      </dsp:txBody>
      <dsp:txXfrm>
        <a:off x="0" y="2591521"/>
        <a:ext cx="8780784" cy="577519"/>
      </dsp:txXfrm>
    </dsp:sp>
    <dsp:sp modelId="{CCA9EC8C-BB2B-44DA-AC7F-4F695083A932}">
      <dsp:nvSpPr>
        <dsp:cNvPr id="0" name=""/>
        <dsp:cNvSpPr/>
      </dsp:nvSpPr>
      <dsp:spPr>
        <a:xfrm rot="10800000">
          <a:off x="0" y="898"/>
          <a:ext cx="8780784" cy="1931502"/>
        </a:xfrm>
        <a:prstGeom prst="upArrowCallou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大都市でマルチプレックス急増</a:t>
          </a:r>
          <a:endParaRPr kumimoji="1" lang="ja-JP" altLang="en-US" sz="3600" kern="1200" dirty="0"/>
        </a:p>
      </dsp:txBody>
      <dsp:txXfrm rot="-10800000">
        <a:off x="0" y="898"/>
        <a:ext cx="8780784" cy="677957"/>
      </dsp:txXfrm>
    </dsp:sp>
    <dsp:sp modelId="{B6A4B247-9F80-496B-BECF-A3ED1E030C02}">
      <dsp:nvSpPr>
        <dsp:cNvPr id="0" name=""/>
        <dsp:cNvSpPr/>
      </dsp:nvSpPr>
      <dsp:spPr>
        <a:xfrm>
          <a:off x="0" y="678856"/>
          <a:ext cx="8780784" cy="57751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大都市＝</a:t>
          </a:r>
          <a:r>
            <a:rPr kumimoji="1" lang="en-US" altLang="ja-JP" sz="3300" kern="1200" dirty="0" smtClean="0"/>
            <a:t>A</a:t>
          </a:r>
          <a:r>
            <a:rPr kumimoji="1" lang="ja-JP" altLang="en-US" sz="3300" kern="1200" dirty="0" smtClean="0"/>
            <a:t>クラスセンター</a:t>
          </a:r>
          <a:endParaRPr kumimoji="1" lang="ja-JP" altLang="en-US" sz="3300" kern="1200" dirty="0"/>
        </a:p>
      </dsp:txBody>
      <dsp:txXfrm>
        <a:off x="0" y="678856"/>
        <a:ext cx="8780784" cy="5775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40EC0-113B-43FE-B4E4-F120070A3882}">
      <dsp:nvSpPr>
        <dsp:cNvPr id="0" name=""/>
        <dsp:cNvSpPr/>
      </dsp:nvSpPr>
      <dsp:spPr>
        <a:xfrm>
          <a:off x="0" y="3826228"/>
          <a:ext cx="8780784" cy="12558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マルチプレックス向け映画作りがトレンドに</a:t>
          </a:r>
          <a:endParaRPr kumimoji="1" lang="ja-JP" altLang="en-US" sz="3600" kern="1200" dirty="0"/>
        </a:p>
      </dsp:txBody>
      <dsp:txXfrm>
        <a:off x="0" y="3826228"/>
        <a:ext cx="8780784" cy="678161"/>
      </dsp:txXfrm>
    </dsp:sp>
    <dsp:sp modelId="{6858FEA0-C1F8-427B-8680-1DE815E875BC}">
      <dsp:nvSpPr>
        <dsp:cNvPr id="0" name=""/>
        <dsp:cNvSpPr/>
      </dsp:nvSpPr>
      <dsp:spPr>
        <a:xfrm>
          <a:off x="0" y="4479272"/>
          <a:ext cx="8780784" cy="5776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その実態とは・・・</a:t>
          </a:r>
          <a:endParaRPr kumimoji="1" lang="ja-JP" altLang="en-US" sz="3300" kern="1200" dirty="0"/>
        </a:p>
      </dsp:txBody>
      <dsp:txXfrm>
        <a:off x="0" y="4479272"/>
        <a:ext cx="8780784" cy="577692"/>
      </dsp:txXfrm>
    </dsp:sp>
    <dsp:sp modelId="{4226220A-CF92-45D6-AF7A-8FCDE588FFDE}">
      <dsp:nvSpPr>
        <dsp:cNvPr id="0" name=""/>
        <dsp:cNvSpPr/>
      </dsp:nvSpPr>
      <dsp:spPr>
        <a:xfrm rot="10800000">
          <a:off x="0" y="1913563"/>
          <a:ext cx="8780784" cy="1931502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マルチプレックスのヒット映画が成功扱いに</a:t>
          </a:r>
          <a:endParaRPr kumimoji="1" lang="ja-JP" altLang="en-US" sz="3600" kern="1200" dirty="0"/>
        </a:p>
      </dsp:txBody>
      <dsp:txXfrm rot="-10800000">
        <a:off x="0" y="1913563"/>
        <a:ext cx="8780784" cy="677957"/>
      </dsp:txXfrm>
    </dsp:sp>
    <dsp:sp modelId="{49C71681-387A-4D27-B489-38A8F4961DB0}">
      <dsp:nvSpPr>
        <dsp:cNvPr id="0" name=""/>
        <dsp:cNvSpPr/>
      </dsp:nvSpPr>
      <dsp:spPr>
        <a:xfrm>
          <a:off x="0" y="2591521"/>
          <a:ext cx="8780784" cy="577519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300" kern="1200" dirty="0" smtClean="0"/>
            <a:t>地方でのヒットは無視</a:t>
          </a:r>
          <a:endParaRPr kumimoji="1" lang="ja-JP" altLang="en-US" sz="3300" kern="1200" dirty="0"/>
        </a:p>
      </dsp:txBody>
      <dsp:txXfrm>
        <a:off x="0" y="2591521"/>
        <a:ext cx="8780784" cy="577519"/>
      </dsp:txXfrm>
    </dsp:sp>
    <dsp:sp modelId="{CCA9EC8C-BB2B-44DA-AC7F-4F695083A932}">
      <dsp:nvSpPr>
        <dsp:cNvPr id="0" name=""/>
        <dsp:cNvSpPr/>
      </dsp:nvSpPr>
      <dsp:spPr>
        <a:xfrm rot="10800000">
          <a:off x="0" y="898"/>
          <a:ext cx="8780784" cy="1931502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興行収入の大半がマルチプレックスから</a:t>
          </a:r>
          <a:endParaRPr kumimoji="1" lang="ja-JP" altLang="en-US" sz="3600" kern="1200" dirty="0"/>
        </a:p>
      </dsp:txBody>
      <dsp:txXfrm rot="-10800000">
        <a:off x="0" y="898"/>
        <a:ext cx="8780784" cy="677957"/>
      </dsp:txXfrm>
    </dsp:sp>
    <dsp:sp modelId="{B6A4B247-9F80-496B-BECF-A3ED1E030C02}">
      <dsp:nvSpPr>
        <dsp:cNvPr id="0" name=""/>
        <dsp:cNvSpPr/>
      </dsp:nvSpPr>
      <dsp:spPr>
        <a:xfrm>
          <a:off x="0" y="678856"/>
          <a:ext cx="8780784" cy="577519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300" kern="1200" dirty="0" smtClean="0"/>
            <a:t>2004</a:t>
          </a:r>
          <a:r>
            <a:rPr kumimoji="1" lang="ja-JP" altLang="en-US" sz="3300" kern="1200" dirty="0" smtClean="0"/>
            <a:t>年には</a:t>
          </a:r>
          <a:r>
            <a:rPr kumimoji="1" lang="en-US" altLang="ja-JP" sz="3300" kern="1200" dirty="0" smtClean="0"/>
            <a:t>3</a:t>
          </a:r>
          <a:r>
            <a:rPr kumimoji="1" lang="ja-JP" altLang="en-US" sz="3300" kern="1200" dirty="0" smtClean="0"/>
            <a:t>割、</a:t>
          </a:r>
          <a:r>
            <a:rPr kumimoji="1" lang="en-US" altLang="ja-JP" sz="3300" kern="1200" dirty="0" smtClean="0"/>
            <a:t>2010</a:t>
          </a:r>
          <a:r>
            <a:rPr kumimoji="1" lang="ja-JP" altLang="en-US" sz="3300" kern="1200" dirty="0" smtClean="0"/>
            <a:t>年には</a:t>
          </a:r>
          <a:r>
            <a:rPr kumimoji="1" lang="en-US" altLang="ja-JP" sz="3300" kern="1200" dirty="0" smtClean="0"/>
            <a:t>4</a:t>
          </a:r>
          <a:r>
            <a:rPr kumimoji="1" lang="ja-JP" altLang="en-US" sz="3300" kern="1200" dirty="0" smtClean="0"/>
            <a:t>割</a:t>
          </a:r>
          <a:endParaRPr kumimoji="1" lang="ja-JP" altLang="en-US" sz="3300" kern="1200" dirty="0"/>
        </a:p>
      </dsp:txBody>
      <dsp:txXfrm>
        <a:off x="0" y="678856"/>
        <a:ext cx="8780784" cy="5775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39616-D205-4059-97C0-5AC6FEA909CC}">
      <dsp:nvSpPr>
        <dsp:cNvPr id="0" name=""/>
        <dsp:cNvSpPr/>
      </dsp:nvSpPr>
      <dsp:spPr>
        <a:xfrm>
          <a:off x="0" y="894474"/>
          <a:ext cx="2722802" cy="16336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従来の娯楽映画と芸術映画の中間</a:t>
          </a:r>
          <a:endParaRPr kumimoji="1" lang="ja-JP" altLang="en-US" sz="3100" kern="1200" dirty="0"/>
        </a:p>
      </dsp:txBody>
      <dsp:txXfrm>
        <a:off x="0" y="894474"/>
        <a:ext cx="2722802" cy="1633681"/>
      </dsp:txXfrm>
    </dsp:sp>
    <dsp:sp modelId="{A79C30E2-DF81-4799-8946-3059E33F1B9C}">
      <dsp:nvSpPr>
        <dsp:cNvPr id="0" name=""/>
        <dsp:cNvSpPr/>
      </dsp:nvSpPr>
      <dsp:spPr>
        <a:xfrm>
          <a:off x="2995082" y="894474"/>
          <a:ext cx="2722802" cy="163368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ストーリーの</a:t>
          </a:r>
          <a:endParaRPr kumimoji="1" lang="en-US" altLang="ja-JP" sz="3100" kern="1200" dirty="0" smtClean="0"/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斬新さ重視</a:t>
          </a:r>
          <a:endParaRPr kumimoji="1" lang="ja-JP" altLang="en-US" sz="3100" kern="1200" dirty="0"/>
        </a:p>
      </dsp:txBody>
      <dsp:txXfrm>
        <a:off x="2995082" y="894474"/>
        <a:ext cx="2722802" cy="1633681"/>
      </dsp:txXfrm>
    </dsp:sp>
    <dsp:sp modelId="{1EF6A6C3-823A-4B5B-A0B8-B7D02CC1AB73}">
      <dsp:nvSpPr>
        <dsp:cNvPr id="0" name=""/>
        <dsp:cNvSpPr/>
      </dsp:nvSpPr>
      <dsp:spPr>
        <a:xfrm>
          <a:off x="5990165" y="894474"/>
          <a:ext cx="2722802" cy="163368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都会向けの</a:t>
          </a:r>
          <a:endParaRPr kumimoji="1" lang="en-US" altLang="ja-JP" sz="3100" kern="1200" dirty="0" smtClean="0"/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題材</a:t>
          </a:r>
          <a:endParaRPr kumimoji="1" lang="ja-JP" altLang="en-US" sz="3100" kern="1200" dirty="0"/>
        </a:p>
      </dsp:txBody>
      <dsp:txXfrm>
        <a:off x="5990165" y="894474"/>
        <a:ext cx="2722802" cy="1633681"/>
      </dsp:txXfrm>
    </dsp:sp>
    <dsp:sp modelId="{12CB0BC6-FE0D-443E-BF6A-E6394EC4BD7A}">
      <dsp:nvSpPr>
        <dsp:cNvPr id="0" name=""/>
        <dsp:cNvSpPr/>
      </dsp:nvSpPr>
      <dsp:spPr>
        <a:xfrm>
          <a:off x="0" y="2800436"/>
          <a:ext cx="2722802" cy="163368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大都市や海外が舞台、オシャレな内容</a:t>
          </a:r>
          <a:endParaRPr kumimoji="1" lang="ja-JP" altLang="en-US" sz="3100" kern="1200" dirty="0"/>
        </a:p>
      </dsp:txBody>
      <dsp:txXfrm>
        <a:off x="0" y="2800436"/>
        <a:ext cx="2722802" cy="1633681"/>
      </dsp:txXfrm>
    </dsp:sp>
    <dsp:sp modelId="{D6417646-CD48-4DB2-9C52-9F69174856B4}">
      <dsp:nvSpPr>
        <dsp:cNvPr id="0" name=""/>
        <dsp:cNvSpPr/>
      </dsp:nvSpPr>
      <dsp:spPr>
        <a:xfrm>
          <a:off x="2995082" y="2800436"/>
          <a:ext cx="2722802" cy="163368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題名、台詞、歌詞に英語を多用</a:t>
          </a:r>
          <a:endParaRPr kumimoji="1" lang="ja-JP" altLang="en-US" sz="3100" kern="1200" dirty="0"/>
        </a:p>
      </dsp:txBody>
      <dsp:txXfrm>
        <a:off x="2995082" y="2800436"/>
        <a:ext cx="2722802" cy="1633681"/>
      </dsp:txXfrm>
    </dsp:sp>
    <dsp:sp modelId="{D852C6A2-3FEC-4C79-B14D-9977DEB58BA8}">
      <dsp:nvSpPr>
        <dsp:cNvPr id="0" name=""/>
        <dsp:cNvSpPr/>
      </dsp:nvSpPr>
      <dsp:spPr>
        <a:xfrm>
          <a:off x="5990165" y="2800436"/>
          <a:ext cx="2722802" cy="16336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海外市場も</a:t>
          </a:r>
          <a:endParaRPr kumimoji="1" lang="en-US" altLang="ja-JP" sz="3100" kern="1200" dirty="0" smtClean="0"/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100" kern="1200" dirty="0" smtClean="0"/>
            <a:t>視野に</a:t>
          </a:r>
          <a:endParaRPr kumimoji="1" lang="ja-JP" altLang="en-US" sz="3100" kern="1200" dirty="0"/>
        </a:p>
      </dsp:txBody>
      <dsp:txXfrm>
        <a:off x="5990165" y="2800436"/>
        <a:ext cx="2722802" cy="16336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8686B-549F-404A-BE85-1C3CE59A9B94}">
      <dsp:nvSpPr>
        <dsp:cNvPr id="0" name=""/>
        <dsp:cNvSpPr/>
      </dsp:nvSpPr>
      <dsp:spPr>
        <a:xfrm>
          <a:off x="0" y="180096"/>
          <a:ext cx="6192260" cy="8121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シングルスクリーン館の減少、衰退</a:t>
          </a:r>
          <a:endParaRPr kumimoji="1" lang="ja-JP" altLang="en-US" sz="2800" kern="1200" dirty="0"/>
        </a:p>
      </dsp:txBody>
      <dsp:txXfrm>
        <a:off x="39646" y="219742"/>
        <a:ext cx="6112968" cy="732867"/>
      </dsp:txXfrm>
    </dsp:sp>
    <dsp:sp modelId="{852EE741-501F-4C59-ABD1-9C164EB46846}">
      <dsp:nvSpPr>
        <dsp:cNvPr id="0" name=""/>
        <dsp:cNvSpPr/>
      </dsp:nvSpPr>
      <dsp:spPr>
        <a:xfrm>
          <a:off x="0" y="1121856"/>
          <a:ext cx="6192260" cy="8666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大衆層のヒンディー語映画離れ</a:t>
          </a:r>
          <a:endParaRPr kumimoji="1" lang="ja-JP" altLang="en-US" sz="2800" kern="1200" dirty="0"/>
        </a:p>
      </dsp:txBody>
      <dsp:txXfrm>
        <a:off x="42306" y="1164162"/>
        <a:ext cx="6107648" cy="782021"/>
      </dsp:txXfrm>
    </dsp:sp>
    <dsp:sp modelId="{CF9FFA85-A333-4DE5-BF9B-B2ACF599F7CA}">
      <dsp:nvSpPr>
        <dsp:cNvPr id="0" name=""/>
        <dsp:cNvSpPr/>
      </dsp:nvSpPr>
      <dsp:spPr>
        <a:xfrm>
          <a:off x="0" y="1988490"/>
          <a:ext cx="6192260" cy="181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60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200" kern="1200" dirty="0" smtClean="0"/>
            <a:t>ボージプリー語映画の隆盛。</a:t>
          </a:r>
          <a:endParaRPr kumimoji="1"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200" kern="1200" dirty="0" smtClean="0"/>
            <a:t>南インド映画のヒンディー語吹替版がテレビで人気に。</a:t>
          </a:r>
          <a:endParaRPr kumimoji="1" lang="ja-JP" altLang="en-US" sz="2200" kern="1200" dirty="0"/>
        </a:p>
      </dsp:txBody>
      <dsp:txXfrm>
        <a:off x="0" y="1988490"/>
        <a:ext cx="6192260" cy="1816425"/>
      </dsp:txXfrm>
    </dsp:sp>
    <dsp:sp modelId="{D1E228E1-9893-46CF-9EDB-C4700A10D957}">
      <dsp:nvSpPr>
        <dsp:cNvPr id="0" name=""/>
        <dsp:cNvSpPr/>
      </dsp:nvSpPr>
      <dsp:spPr>
        <a:xfrm>
          <a:off x="0" y="3199264"/>
          <a:ext cx="6192260" cy="10555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/>
            <a:t>映画館の熱気が感じられる機会が減少</a:t>
          </a:r>
          <a:endParaRPr kumimoji="1" lang="ja-JP" altLang="en-US" sz="2800" kern="1200" dirty="0"/>
        </a:p>
      </dsp:txBody>
      <dsp:txXfrm>
        <a:off x="51528" y="3250792"/>
        <a:ext cx="6089204" cy="952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diagrams.loki3.com/VaryingWidthList+Icon#1">
  <dgm:title val="可変幅リスト"/>
  <dgm:desc val="項目間の重みの違いを強調するときに使用します。第 1 レベルのテキストが多い場合に適しています。各図形の幅は、テキストに基づいて個別に決定されます。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diagrams.loki3.com/VaryingWidthList+Icon#2">
  <dgm:title val="可変幅リスト"/>
  <dgm:desc val="項目間の重みの違いを強調するときに使用します。第 1 レベルのテキストが多い場合に適しています。各図形の幅は、テキストに基づいて個別に決定されます。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0.00984</cdr:x>
      <cdr:y>0.44392</cdr:y>
    </cdr:from>
    <cdr:to>
      <cdr:x>0.21638</cdr:x>
      <cdr:y>0.5348</cdr:y>
    </cdr:to>
    <cdr:sp macro="" textlink="">
      <cdr:nvSpPr>
        <cdr:cNvPr id="2" name="テキスト ボックス 4"/>
        <cdr:cNvSpPr txBox="1"/>
      </cdr:nvSpPr>
      <cdr:spPr>
        <a:xfrm xmlns:a="http://schemas.openxmlformats.org/drawingml/2006/main">
          <a:off x="72008" y="1910577"/>
          <a:ext cx="1511932" cy="391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b="1" dirty="0"/>
            <a:t>2</a:t>
          </a:r>
          <a:r>
            <a:rPr kumimoji="1" lang="en-US" altLang="ja-JP" b="1" dirty="0" smtClean="0"/>
            <a:t>500</a:t>
          </a:r>
          <a:r>
            <a:rPr kumimoji="1" lang="ja-JP" altLang="en-US" b="1" dirty="0" smtClean="0"/>
            <a:t>万ルピー</a:t>
          </a:r>
          <a:endParaRPr kumimoji="1" lang="ja-JP" altLang="en-US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3EEBC-FF23-4184-B16B-7F3D5317FDD9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9D41F-30C7-4A72-A68F-B780B657DD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210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869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04750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5771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8015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0095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3816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5816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72885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00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2667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109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45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9539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01255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6026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03465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99420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10868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28596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74723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0043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26378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46599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54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8602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213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009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581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58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97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8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636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581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778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609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06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951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13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759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96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24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703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543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0225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5793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514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62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238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249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1422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6863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844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2078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6794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4855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64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0252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030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0054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5126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0195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049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5245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42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4347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184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915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9490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8346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7363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82759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2830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2408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8696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4316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2920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99730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412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0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5498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53226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6581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84319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2712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8384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1059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54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0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167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0197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9403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24221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3242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7661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197E-EB22-47F5-B90D-8834616D5077}" type="slidenum">
              <a:rPr kumimoji="1" lang="ja-JP" altLang="en-US" smtClean="0"/>
              <a:t>96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136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58550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46435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9D41F-30C7-4A72-A68F-B780B657DD7C}" type="slidenum">
              <a:rPr kumimoji="1" lang="ja-JP" altLang="en-US" smtClean="0"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9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97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91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12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39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355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17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65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57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76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775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06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bg1"/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76262-CECA-48E5-B8ED-E92DC1E6FA58}" type="datetimeFigureOut">
              <a:rPr kumimoji="1" lang="ja-JP" altLang="en-US" smtClean="0"/>
              <a:t>2014/1/27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C02B7-1C65-4352-A1B5-3B0B4EA2C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29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lKegEdZRNZPWdM&amp;tbnid=m0_riQr_RAQ_PM:&amp;ved=0CAUQjRw&amp;url=http://www.filmapia.com/published/movies/s/swades-0&amp;ei=NywnUdX8EuXEmAWh-4CQBw&amp;bvm=bv.42768644,d.bmk&amp;psig=AFQjCNFtGWBSXLkfclfWuFlctKN9C2GTVw&amp;ust=1361608116655070" TargetMode="External"/><Relationship Id="rId13" Type="http://schemas.openxmlformats.org/officeDocument/2006/relationships/image" Target="../media/image268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openxmlformats.org/officeDocument/2006/relationships/image" Target="../media/image26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11" Type="http://schemas.openxmlformats.org/officeDocument/2006/relationships/image" Target="../media/image266.jpeg"/><Relationship Id="rId5" Type="http://schemas.openxmlformats.org/officeDocument/2006/relationships/diagramQuickStyle" Target="../diagrams/quickStyle26.xml"/><Relationship Id="rId15" Type="http://schemas.openxmlformats.org/officeDocument/2006/relationships/image" Target="../media/image269.jpeg"/><Relationship Id="rId10" Type="http://schemas.openxmlformats.org/officeDocument/2006/relationships/hyperlink" Target="http://www.google.co.jp/url?sa=i&amp;rct=j&amp;q=&amp;esrc=s&amp;frm=1&amp;source=images&amp;cd=&amp;cad=rja&amp;docid=gGNtmj7HDorctM&amp;tbnid=d6crcxOh0lOcJM:&amp;ved=0CAUQjRw&amp;url=http://hdmuvz.blogspot.com/2011/01/guru-2007-hindi-720p.html&amp;ei=ySwnUbHXC6b8mAWoroCoAQ&amp;bvm=bv.42768644,d.bmk&amp;psig=AFQjCNFm1H-Eb_sppDRSErkaABw8pq6bSA&amp;ust=1361608260304147" TargetMode="External"/><Relationship Id="rId4" Type="http://schemas.openxmlformats.org/officeDocument/2006/relationships/diagramLayout" Target="../diagrams/layout26.xml"/><Relationship Id="rId9" Type="http://schemas.openxmlformats.org/officeDocument/2006/relationships/image" Target="../media/image265.jpeg"/><Relationship Id="rId14" Type="http://schemas.openxmlformats.org/officeDocument/2006/relationships/hyperlink" Target="http://www.google.co.jp/url?sa=i&amp;rct=j&amp;q=&amp;esrc=s&amp;frm=1&amp;source=images&amp;cd=&amp;cad=rja&amp;docid=Dj35LDbhSJiIaM&amp;tbnid=w4C-cpTnhY9tmM:&amp;ved=0CAUQjRw&amp;url=http://www.hindilinks4u.net/2012/08/slumdog-millionaire-2008.html&amp;ei=WSMnUeHwEczmmAXLi4HIBw&amp;bvm=bv.42768644,d.bmk&amp;psig=AFQjCNFKhSvYLiTZG_Lviid4qehZ3zeL2w&amp;ust=1361605831968564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13" Type="http://schemas.openxmlformats.org/officeDocument/2006/relationships/hyperlink" Target="http://upload.wikimedia.org/wikipedia/en/5/55/Peeplilive.jpg" TargetMode="External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273.jpeg"/><Relationship Id="rId5" Type="http://schemas.openxmlformats.org/officeDocument/2006/relationships/diagramQuickStyle" Target="../diagrams/quickStyle27.xml"/><Relationship Id="rId15" Type="http://schemas.openxmlformats.org/officeDocument/2006/relationships/image" Target="../media/image275.jpeg"/><Relationship Id="rId10" Type="http://schemas.openxmlformats.org/officeDocument/2006/relationships/image" Target="../media/image272.jpeg"/><Relationship Id="rId4" Type="http://schemas.openxmlformats.org/officeDocument/2006/relationships/diagramLayout" Target="../diagrams/layout27.xml"/><Relationship Id="rId9" Type="http://schemas.openxmlformats.org/officeDocument/2006/relationships/image" Target="../media/image271.jpeg"/><Relationship Id="rId14" Type="http://schemas.openxmlformats.org/officeDocument/2006/relationships/image" Target="../media/image274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yoR6l9-vRS8rkM&amp;tbnid=mkFldDPjiG1FuM:&amp;ved=0CAUQjRw&amp;url=http://en.wikipedia.org/wiki/File:Delhi_In_A_Day_Poster.jpeg&amp;ei=_j3bUsuSNY-HkgW3-YGgDw&amp;bvm=bv.59568121,d.dGI&amp;psig=AFQjCNE02mf-EXJIYddrxRDLQyif2bClEA&amp;ust=1390186358867993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b/b0/Dabangg_poster1.jpg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rtdWxlSLfyzStM&amp;tbnid=EVtUemB5NoUS3M:&amp;ved=0CAUQjRw&amp;url=http://gentle80.blog66.fc2.com/blog-category-7.html&amp;ei=nScnUer_DYWhmQWyqIGACA&amp;bvm=bv.42768644,d.bmk&amp;psig=AFQjCNGs1TuIdRxjTdht8VCTtAcaXAGZqQ&amp;ust=1361606936372708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MJugZrwlgEytlM&amp;tbnid=Qh-lDQNAfFqZCM:&amp;ved=0CAUQjRw&amp;url=http://www.santabanta.com/photos/yun-hota-toh-kya-hota/1246014.htm&amp;ei=9UPbUpOrGI2okQXk-4D4Ag&amp;bvm=bv.59568121,d.dGI&amp;psig=AFQjCNGaVoEVDUWaqb5HJWwPoZNasNI6ZA&amp;ust=1390187862473289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5/Contract_Hindi_Movie.jpg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hyperlink" Target="http://www.google.co.jp/url?sa=i&amp;rct=j&amp;q=&amp;esrc=s&amp;source=images&amp;cd=&amp;cad=rja&amp;docid=-1DDOSdGur-kkM&amp;tbnid=5xwTTAPPmBNujM:&amp;ved=0CAUQjRw&amp;url=http://songspk.cc/indian-movies-songs/main-hoon-na.html&amp;ei=_VPaUpyeEIXSkgXzn4DwAg&amp;bvm=bv.59568121,d.dGI&amp;psig=AFQjCNGtT1G9Dut1ZD8fYrT9eWAQ5VXsXw&amp;ust=1390126323338058" TargetMode="External"/><Relationship Id="rId4" Type="http://schemas.openxmlformats.org/officeDocument/2006/relationships/image" Target="../media/image28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source=images&amp;cd=&amp;cad=rja&amp;docid=vFo208-9StMO5M&amp;tbnid=IjfYvwDGrS9WYM:&amp;ved=0CAUQjRw&amp;url=http://www.join4movies.com/2013/06/aamir-2008.html&amp;ei=EFXbUoaWCsaBlAWs24DQBQ&amp;bvm=bv.59568121,d.dGI&amp;psig=AFQjCNFLrvd3r3gU9UwtyOVEMi4Uz8x2oQ&amp;ust=1390192252111634" TargetMode="External"/><Relationship Id="rId3" Type="http://schemas.openxmlformats.org/officeDocument/2006/relationships/image" Target="../media/image283.jpeg"/><Relationship Id="rId7" Type="http://schemas.openxmlformats.org/officeDocument/2006/relationships/image" Target="../media/image28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hyperlink" Target="http://www.google.co.jp/url?sa=i&amp;rct=j&amp;q=&amp;esrc=s&amp;source=images&amp;cd=&amp;cad=rja&amp;docid=J-3bbI7rk7jg0M&amp;tbnid=LJtGgo40Q3-mUM:&amp;ved=0CAUQjRw&amp;url=http://www.cinemagia.ro/filme/fanaa-20442/postere-hires/133805/&amp;ei=SknbUsfEBsuDlAWXpYH4Dg&amp;bvm=bv.59568121,d.dGI&amp;psig=AFQjCNFPMIHNzCFqmKsJekd6VUUpR9Gc-w&amp;ust=1390189242881656" TargetMode="External"/><Relationship Id="rId4" Type="http://schemas.openxmlformats.org/officeDocument/2006/relationships/image" Target="../media/image284.jpeg"/><Relationship Id="rId9" Type="http://schemas.openxmlformats.org/officeDocument/2006/relationships/image" Target="../media/image28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sjlao-Hn8ob6-M&amp;tbnid=ZngfyI5ZxMsyIM:&amp;ved=0CAUQjRw&amp;url=http://www.impawards.com/intl/india/2006/umrao_jaan.html&amp;ei=t158UfrhNcfUkwXN9oDIBA&amp;bvm=bv.45645796,d.dGI&amp;psig=AFQjCNH4E50SA3A29HQ7_bpFP6B4dMM0mw&amp;ust=136719091623865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6SDVU-bPq8lwdM&amp;tbnid=2Y_wbnd8_Wai-M:&amp;ved=0CAUQjRw&amp;url=http://lazycriticblog.wordpress.com/tag/the-attacks-of-2611/&amp;ei=9FXbUvjUH4zckgWDv4HIAg&amp;bvm=bv.59568121,d.dGI&amp;psig=AFQjCNErKIRx4YrezBDGB3UoKfXjWyHu7w&amp;ust=1390192482202976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hyperlink" Target="http://www.google.co.jp/url?sa=i&amp;rct=j&amp;q=&amp;esrc=s&amp;source=images&amp;cd=&amp;cad=rja&amp;docid=9tzVS95oQpa-aM&amp;tbnid=1ro-dIbLgmDtZM:&amp;ved=0CAUQjRw&amp;url=http://cinebag.com/maula-maula-song-video-from-the-attacks-of-2611/&amp;ei=ClbbUuHxMYXskAWau4C4DQ&amp;bvm=bv.59568121,d.dGI&amp;psig=AFQjCNErKIRx4YrezBDGB3UoKfXjWyHu7w&amp;ust=1390192482202976" TargetMode="External"/><Relationship Id="rId4" Type="http://schemas.openxmlformats.org/officeDocument/2006/relationships/image" Target="../media/image29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WVytBGsiYuv8kM&amp;tbnid=Z1xAyXVDgz7Q6M:&amp;ved=0CAUQjRw&amp;url=http://www.indiacurrents.com/articles/2011/12/02/rocking-time&amp;ei=CXTaUpiNOsqgkQWA74HYDw&amp;bvm=bv.59568121,d.dGI&amp;psig=AFQjCNHvmTV0HkQLAe8ct5SftprEUWGbNw&amp;ust=1390134646205101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4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kWh--8-m4abAkM&amp;tbnid=ICt8BpokNVryUM:&amp;ved=0CAUQjRw&amp;url=http://www.topnews.in/law/people/jessicalall&amp;ei=2RknUa63KuvzmAX4noGwCw&amp;bvm=bv.42768644,d.dGY&amp;psig=AFQjCNG8K5XwjOrL5USpiKfNy85ujSqjNQ&amp;ust=1361603413065454" TargetMode="Externa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296.png"/><Relationship Id="rId4" Type="http://schemas.openxmlformats.org/officeDocument/2006/relationships/diagramLayout" Target="../diagrams/layout30.xml"/><Relationship Id="rId9" Type="http://schemas.openxmlformats.org/officeDocument/2006/relationships/image" Target="../media/image295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298.pn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135.jpeg"/><Relationship Id="rId4" Type="http://schemas.openxmlformats.org/officeDocument/2006/relationships/diagramLayout" Target="../diagrams/layout31.xml"/><Relationship Id="rId9" Type="http://schemas.openxmlformats.org/officeDocument/2006/relationships/hyperlink" Target="http://upload.wikimedia.org/wikipedia/en/5/5f/RDB_poster.jpg" TargetMode="Externa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L9iGdieHTuLByM&amp;tbnid=0tNhJXQiU4-VWM:&amp;ved=0CAUQjRw&amp;url=http://www.timescontent.com/tss/showcase/preview-buy/32721/News/jessica-lal-Homage-Tribute.html&amp;ei=tRknUeGsNe6KmwXN-4G4Dw&amp;bvm=bv.42768644,d.bmk&amp;psig=AFQjCNFWNfQNa6u0-bdcw2nY0LAwkqsPIQ&amp;ust=1361603354462068" TargetMode="Externa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11" Type="http://schemas.openxmlformats.org/officeDocument/2006/relationships/image" Target="../media/image135.jpeg"/><Relationship Id="rId5" Type="http://schemas.openxmlformats.org/officeDocument/2006/relationships/diagramQuickStyle" Target="../diagrams/quickStyle32.xml"/><Relationship Id="rId10" Type="http://schemas.openxmlformats.org/officeDocument/2006/relationships/hyperlink" Target="http://upload.wikimedia.org/wikipedia/en/5/5f/RDB_poster.jpg" TargetMode="External"/><Relationship Id="rId4" Type="http://schemas.openxmlformats.org/officeDocument/2006/relationships/diagramLayout" Target="../diagrams/layout32.xml"/><Relationship Id="rId9" Type="http://schemas.openxmlformats.org/officeDocument/2006/relationships/image" Target="../media/image299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image" Target="../media/image302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source=images&amp;cd=&amp;cad=rja&amp;docid=B1Kl2caae1YeRM&amp;tbnid=doZm2UYVxaKS6M:&amp;ved=0CAUQjRw&amp;url=http://articles.timesofindia.indiatimes.com/2013-09-04/delhi/41764751_1_final-arguments-vinay-sharma-mukesh&amp;ei=p2TbUqqfNoSCkQWk94HoAQ&amp;bvm=bv.59568121,d.dGI&amp;psig=AFQjCNEksnlZ0KRk1eIo-aT0L11ziwjykA&amp;ust=1390196233102461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12" Type="http://schemas.openxmlformats.org/officeDocument/2006/relationships/image" Target="../media/image30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11" Type="http://schemas.openxmlformats.org/officeDocument/2006/relationships/image" Target="../media/image304.jpeg"/><Relationship Id="rId5" Type="http://schemas.openxmlformats.org/officeDocument/2006/relationships/diagramQuickStyle" Target="../diagrams/quickStyle34.xml"/><Relationship Id="rId10" Type="http://schemas.openxmlformats.org/officeDocument/2006/relationships/hyperlink" Target="http://www.google.co.jp/url?sa=i&amp;rct=j&amp;q=&amp;esrc=s&amp;source=images&amp;cd=&amp;cad=rja&amp;docid=tcVVt17-M3iM9M&amp;tbnid=epAFp_tvVX_QJM:&amp;ved=0CAUQjRw&amp;url=http://ibnlive.in.com/news/lal-bahadur-shastris-grandson-adarsh-leaves-job-at-apple-to-join-aap/442126-37-64.html&amp;ei=E2XbUvX9DYOBkQWmpYG4Aw&amp;bvm=bv.59568121,d.dGI&amp;psig=AFQjCNGYM4W5r4FbEkGdn5GhHbWWeWqyMQ&amp;ust=1390196366450939" TargetMode="External"/><Relationship Id="rId4" Type="http://schemas.openxmlformats.org/officeDocument/2006/relationships/diagramLayout" Target="../diagrams/layout34.xml"/><Relationship Id="rId9" Type="http://schemas.openxmlformats.org/officeDocument/2006/relationships/image" Target="../media/image303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zzi5QieBVBUE7M&amp;tbnid=bOFdqlUSHzh6YM:&amp;ved=0CAUQjRw&amp;url=http://en.wikipedia.org/wiki/Lage_Raho_Munna_Bhai&amp;ei=gxonUbWkO6TNmgXW64HIAg&amp;bvm=bv.42768644,d.dGY&amp;psig=AFQjCNEVn1XEVRo9SGkssj4ZU2F9OCNlXQ&amp;ust=1361603579559806" TargetMode="External"/><Relationship Id="rId13" Type="http://schemas.openxmlformats.org/officeDocument/2006/relationships/image" Target="../media/image307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12" Type="http://schemas.openxmlformats.org/officeDocument/2006/relationships/hyperlink" Target="http://upload.wikimedia.org/wikipedia/en/0/08/Satyagraha_poster.jpg" TargetMode="External"/><Relationship Id="rId2" Type="http://schemas.openxmlformats.org/officeDocument/2006/relationships/notesSlide" Target="../notesSlides/notesSlide117.xml"/><Relationship Id="rId16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5.xml"/><Relationship Id="rId11" Type="http://schemas.openxmlformats.org/officeDocument/2006/relationships/image" Target="../media/image306.png"/><Relationship Id="rId5" Type="http://schemas.openxmlformats.org/officeDocument/2006/relationships/diagramQuickStyle" Target="../diagrams/quickStyle35.xml"/><Relationship Id="rId15" Type="http://schemas.openxmlformats.org/officeDocument/2006/relationships/hyperlink" Target="http://www.google.co.jp/url?sa=i&amp;rct=j&amp;q=&amp;esrc=s&amp;source=images&amp;cd=&amp;cad=rja&amp;docid=SWhjMahelX4WeM&amp;tbnid=T-kLm4XKJxPnqM:&amp;ved=0CAUQjRw&amp;url=http://www.bollywoodlife.com/news-gossip/satyagraha-on-the-sets-pics-why-is-amitabh-bachchan-starving/&amp;ei=ONTbUpPjKYehkAX0pIGgAg&amp;bvm=bv.59568121,d.dGI&amp;psig=AFQjCNGj4sXTsNtrQ4_OYHPvGVqe7z3BdQ&amp;ust=1390224743445103" TargetMode="External"/><Relationship Id="rId10" Type="http://schemas.openxmlformats.org/officeDocument/2006/relationships/image" Target="../media/image305.jpeg"/><Relationship Id="rId4" Type="http://schemas.openxmlformats.org/officeDocument/2006/relationships/diagramLayout" Target="../diagrams/layout35.xml"/><Relationship Id="rId9" Type="http://schemas.openxmlformats.org/officeDocument/2006/relationships/image" Target="../media/image85.jpeg"/><Relationship Id="rId14" Type="http://schemas.openxmlformats.org/officeDocument/2006/relationships/image" Target="../media/image308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source=images&amp;cd=&amp;cad=rja&amp;docid=dgXru-Ld-4aF5M&amp;tbnid=f41kUOL3IdHZ-M:&amp;ved=0CAUQjRw&amp;url=http://ratna-bollywood.shop-pro.jp/?pid%3D63183754&amp;ei=B6_bUq7hKYK0kAWHzIHYBQ&amp;bvm=bv.59568121,d.dGI&amp;psig=AFQjCNES7omS7T2vML7J94CQAyqnDvKsRg&amp;ust=1390215282046020" TargetMode="External"/><Relationship Id="rId3" Type="http://schemas.openxmlformats.org/officeDocument/2006/relationships/hyperlink" Target="http://upload.wikimedia.org/wikipedia/en/0/08/Satyagraha_poster.jpg" TargetMode="External"/><Relationship Id="rId7" Type="http://schemas.openxmlformats.org/officeDocument/2006/relationships/image" Target="../media/image3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10" Type="http://schemas.openxmlformats.org/officeDocument/2006/relationships/image" Target="../media/image314.png"/><Relationship Id="rId4" Type="http://schemas.openxmlformats.org/officeDocument/2006/relationships/image" Target="../media/image307.jpeg"/><Relationship Id="rId9" Type="http://schemas.openxmlformats.org/officeDocument/2006/relationships/image" Target="../media/image31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AJbPoWteaabMzM&amp;tbnid=wmzxrf-PC9LGnM:&amp;ved=0CAUQjRw&amp;url=http://movieroundup.in/gangs-of-wasseypur-the-baap-of-gangster-films/&amp;ei=hXXaUqnkGcXLkgXG9IDICA&amp;bvm=bv.59568121,d.dGI&amp;psig=AFQjCNGFeMxHlPZ3SGkeL4kXLIy048ogXA&amp;ust=1390135004970790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w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2.wmf"/><Relationship Id="rId5" Type="http://schemas.openxmlformats.org/officeDocument/2006/relationships/diagramLayout" Target="../diagrams/layout4.xml"/><Relationship Id="rId10" Type="http://schemas.openxmlformats.org/officeDocument/2006/relationships/image" Target="../media/image21.wmf"/><Relationship Id="rId4" Type="http://schemas.openxmlformats.org/officeDocument/2006/relationships/diagramData" Target="../diagrams/data4.xml"/><Relationship Id="rId9" Type="http://schemas.openxmlformats.org/officeDocument/2006/relationships/image" Target="../media/image20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uNclUdbcuQ_zVM&amp;tbnid=w7zy2KyKOXullM:&amp;ved=0CAUQjRw&amp;url=http://www.impawards.com/intl/india/2007/fool_n_final_ver5.html&amp;ei=NmzbUq7pK8LQkgWRyYHoAQ&amp;bvm=bv.59568121,d.dGI&amp;psig=AFQjCNGp7CC5go7-I_rWtqzHGM8QeIErkA&amp;ust=1390198171594168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qBFYgU3eC6u35M&amp;tbnid=N_YQ1pkqR9P42M:&amp;ved=0CAUQjRw&amp;url=http://classicdownload.net/index/company-dvdrip/company/&amp;ei=YRUnUbiMGYKKmQWLyIDoBQ&amp;bvm=bv.42768644,d.dGY&amp;psig=AFQjCNEYohxpOopNk5abYOJYbc0iSPvnBg&amp;ust=136160225884703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az02dzNufBkTPM&amp;tbnid=E3DsEQ-rgtZzHM:&amp;ved=0CAUQjRw&amp;url=http://www.glamsham.com/download/wallpaper/11319/road-movie-wallpapers/22420.htm&amp;ei=l0jSUr3pOsbGkQW2uICoAQ&amp;bvm=bv.59026428,d.dGI&amp;psig=AFQjCNGpk3oFtZsK_J5izCPviyNTqoJtFA&amp;ust=138959914843097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o.jp/url?sa=i&amp;rct=j&amp;q=&amp;esrc=s&amp;source=images&amp;cd=&amp;cad=rja&amp;docid=4uTteDe0yu7zxM&amp;tbnid=OiGCl94begAdrM:&amp;ved=0CAUQjRw&amp;url=http://www.visitncr.com/pvr-anupam-saket-new-delhi&amp;ei=y0rSUr74DM2pkAWGkoGYAw&amp;bvm=bv.59026428,d.dGI&amp;psig=AFQjCNEuKB0Ts3bKKLz8EHDtjbRDx48GTw&amp;ust=138959958198626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diagramData" Target="../diagrams/data5.xml"/><Relationship Id="rId3" Type="http://schemas.openxmlformats.org/officeDocument/2006/relationships/hyperlink" Target="http://www.google.co.jp/url?sa=i&amp;rct=j&amp;q=&amp;esrc=s&amp;source=images&amp;cd=&amp;cad=rja&amp;docid=y4uSVTVoSmgn3M&amp;tbnid=5JHYTtz6cTyQGM:&amp;ved=0CAUQjRw&amp;url=http://www.offerbeat.com/pune-cinemas-theatres-c-98.htm&amp;ei=GU7SUs_iOofykAXC4IDAAw&amp;bvm=bv.59026428,d.dGI&amp;psig=AFQjCNFpZZC5glpyPApCAFmDCapUidnVHw&amp;ust=1389600633569709" TargetMode="External"/><Relationship Id="rId7" Type="http://schemas.openxmlformats.org/officeDocument/2006/relationships/hyperlink" Target="https://www.google.co.jp/url?sa=i&amp;rct=j&amp;q=&amp;esrc=s&amp;source=images&amp;cd=&amp;cad=rja&amp;docid=tmMPyjzAiEUMLM&amp;tbnid=qMrjzNfvEVGMuM:&amp;ved=0CAUQjRw&amp;url=https://www.facebook.com/pages/wave-cinemasmoradabad/212093155579105?fb_action_ids%3D662396487143951%26fb_action_types%3Dplaces.rates%26fb_source%3Dother_multiline%26action_object_map%3D%7b%22662396487143951%22:212093155579105%7d%26action_type_map%3D%7b%22662396487143951%22:%22places.rates%22%7d%26action_ref_map%3D%5b%5d&amp;ei=2E7SUrjcOoTLkgWIz4HIDQ&amp;bvm=bv.59026428,d.dGI&amp;psig=AFQjCNFuJeV6fgDPPr1ZDKsk6LrhXtPl8g&amp;ust=1389600801272681" TargetMode="External"/><Relationship Id="rId12" Type="http://schemas.openxmlformats.org/officeDocument/2006/relationships/image" Target="../media/image32.png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hyperlink" Target="https://www.google.co.jp/url?sa=i&amp;rct=j&amp;q=&amp;esrc=s&amp;source=images&amp;cd=&amp;cad=rja&amp;docid=YR9cheI4UmWMxM&amp;tbnid=7LDmdt3J9G4iYM:&amp;ved=0CAUQjRw&amp;url=https://twitter.com/DTCinemasLtd&amp;ei=gk7SUsfEIM-DkgWb1IHYAg&amp;bvm=bv.59026428,d.dGI&amp;psig=AFQjCNFj8qa3MvxofqCO1XzarD4-BTr2DA&amp;ust=1389600688884004" TargetMode="External"/><Relationship Id="rId15" Type="http://schemas.openxmlformats.org/officeDocument/2006/relationships/diagramQuickStyle" Target="../diagrams/quickStyle5.xm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hyperlink" Target="http://www.google.co.jp/url?sa=i&amp;rct=j&amp;q=&amp;esrc=s&amp;source=images&amp;cd=&amp;cad=rja&amp;docid=lVg25tsvlvLvYM&amp;tbnid=yOPCpymeu9aZDM:&amp;ved=0CAUQjRw&amp;url=http://www.buzzintown.com/noida/venues/big-cinemas-sector-18-noida/segment--photo/id--57026.html&amp;ei=IE_SUtS1HYeikAX9pIGYDg&amp;bvm=bv.59026428,d.dGI&amp;psig=AFQjCNFFyhiG6VMWYFo2U-KzS_-DKqef0A&amp;ust=1389600912999576" TargetMode="External"/><Relationship Id="rId1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source=images&amp;cd=&amp;cad=rja&amp;docid=Tp_A6cScLWxmhM&amp;tbnid=cjIPnRh4HtJ6BM:&amp;ved=0CAUQjRw&amp;url=http://bhojpurimp3.blogspot.com/2009/10/bhojpuri-film-songs-ganga.html&amp;ei=0WzSUtnJBoykkQX50IHADQ&amp;bvm=bv.59026428,d.dGI&amp;psig=AFQjCNFFBYORzgokdIvTrJsgzGxYux5Hrw&amp;ust=1389608472780080" TargetMode="Externa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43PMCA0lM9QQiM&amp;tbnid=f6aoKUw7QkjY_M:&amp;ved=0CAUQjRw&amp;url=http://thew14.com/movie/mayank-shekhars-review-main-madhuri-dixit-banna-chahti-hoon/&amp;ei=wVnSUvbUIMbqkgWz-IGABw&amp;bvm=bv.59026428,d.dGI&amp;psig=AFQjCNF6Pja_jKYFgHfvtD7iTsFFKCg84g&amp;ust=138960360478532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://www.google.co.jp/url?sa=i&amp;rct=j&amp;q=&amp;esrc=s&amp;source=images&amp;cd=&amp;cad=rja&amp;docid=_iM-J5IAob7yuM&amp;tbnid=w85TSXeMHQD7CM:&amp;ved=0CAUQjRw&amp;url=http://freeowesumdownloads.blogspot.com/&amp;ei=qVrSUu-sKIqqkgWu84CwAg&amp;bvm=bv.59026428,d.dGI&amp;psig=AFQjCNHTe_QGpV9ycBZBBQN9EtEkzRbWBw&amp;ust=1389603819159081" TargetMode="Externa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MbWUW7w33bHFaM&amp;tbnid=e2VTOf7B3OMLfM:&amp;ved=0CAUQjRw&amp;url=http://www.india-store.de/lng/en/kaanta-laga-remix-dj-doll-audio-cd.html&amp;ei=OFHaUsOqGIeulAWOv4GwAg&amp;bvm=bv.59568121,d.dGI&amp;psig=AFQjCNEYA1MiVhnUjkStUOKMmHxlEr5NuQ&amp;ust=139012574207423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Nczzz0hgTWzCDM&amp;tbnid=26_YgyQ4iDKuJM:&amp;ved=0CAUQjRw&amp;url=http://myplayer.in/album-pages/whats-your-raashee-bollywood-movie-hindi-songs-download.html&amp;ei=PHfSUr7vM8OgkAXp7oDAAg&amp;bvm=bv.59026428,d.dGI&amp;psig=AFQjCNGaW_FREtlPe8hyxs8Fh9HRh7d47g&amp;ust=138961115173771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67bUaJrAxPNg7M&amp;tbnid=AXnnS_YzUxRCFM:&amp;ved=0CAUQjRw&amp;url=http://www.uplink.co.jp/oso/&amp;ei=ZI7SUvyrNY2okQW26oHYCQ&amp;bvm=bv.59026428,d.dGI&amp;psig=AFQjCNF1iNzP_0XnxbM_IpJ10Ajq4MTYpQ&amp;ust=1389617089693312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://www.google.co.jp/url?sa=i&amp;rct=j&amp;q=&amp;esrc=s&amp;source=images&amp;cd=&amp;cad=rja&amp;docid=0u1W9jeVKY-bAM&amp;tbnid=ytRezCeoBt-0bM:&amp;ved=0CAUQjRw&amp;url=http://www.imdb.com/title/tt1010048/&amp;ei=Zo_SUvztJs7TkgX2iIHoDQ&amp;bvm=bv.59026428,d.dGI&amp;psig=AFQjCNE7BtWz4Gl9nnzHZepwc81mtQmQlA&amp;ust=1389617325081362" TargetMode="Externa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hyperlink" Target="http://www.google.co.jp/url?sa=i&amp;rct=j&amp;q=&amp;esrc=s&amp;frm=1&amp;source=images&amp;cd=&amp;cad=rja&amp;docid=tfsytcoA6dKlnM&amp;tbnid=qMzKDlVR-4LNEM:&amp;ved=0CAUQjRw&amp;url=http://www.imdb.com/title/tt1198101/&amp;ei=RyYnUdO8JonmmAWf14G4Ag&amp;bvm=bv.42768644,d.dGY&amp;psig=AFQjCNGZnNXtaOPY-4tTUdtaAPi3G2KBhw&amp;ust=1361606553478548" TargetMode="External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1.jpeg"/><Relationship Id="rId9" Type="http://schemas.microsoft.com/office/2007/relationships/diagramDrawing" Target="../diagrams/drawing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hyperlink" Target="http://www.google.co.jp/url?sa=i&amp;rct=j&amp;q=&amp;esrc=s&amp;frm=1&amp;source=images&amp;cd=&amp;cad=rja&amp;docid=ctxktM7IOVvg-M&amp;tbnid=yNwkPvkhj2ebpM:&amp;ved=0CAUQjRw&amp;url=http://www.gobollywood.com/2007/06/apne-movie-review.html&amp;ei=hBN9Ub7MCcGEkQWc3IGQCA&amp;bvm=bv.45645796,d.dGI&amp;psig=AFQjCNH4QqSny0mPGc3kQvSVe07DV-t5GA&amp;ust=1367237859425818" TargetMode="External"/><Relationship Id="rId18" Type="http://schemas.openxmlformats.org/officeDocument/2006/relationships/image" Target="../media/image49.jpeg"/><Relationship Id="rId3" Type="http://schemas.openxmlformats.org/officeDocument/2006/relationships/hyperlink" Target="http://www.google.co.jp/url?sa=i&amp;rct=j&amp;q=&amp;esrc=s&amp;frm=1&amp;source=images&amp;cd=&amp;cad=rja&amp;docid=MmaGiv_uij7APM&amp;tbnid=mOl7_b5M5xe7TM:&amp;ved=0CAUQjRw&amp;url=http://www.impawards.com/2001/lagaan.html&amp;ei=txF9UYT1G4KwkAWXlYHADw&amp;bvm=bv.45645796,d.dGI&amp;psig=AFQjCNEf5VFwoYf2ruW4AOdiUGUYLLntRA&amp;ust=1367237427918121" TargetMode="External"/><Relationship Id="rId21" Type="http://schemas.openxmlformats.org/officeDocument/2006/relationships/hyperlink" Target="http://www.google.co.jp/url?sa=i&amp;rct=j&amp;q=&amp;esrc=s&amp;source=images&amp;cd=&amp;cad=rja&amp;docid=9vm5n6BPqAtGIM&amp;tbnid=mwRQNNtKEccAvM:&amp;ved=0CAUQjRw&amp;url=http://www.india-forums.com/bollywood/hot-n-happening/34266-bhaag-milkha-album-hits-digital-platform-june-14.htm&amp;ei=207VUtyuJ42JkwWiyIDIAw&amp;bvm=bv.59378465,d.dGI&amp;psig=AFQjCNGYBhJC6TbLIM4A6gPOZbgJvgg1eA&amp;ust=1389797454671504" TargetMode="External"/><Relationship Id="rId7" Type="http://schemas.openxmlformats.org/officeDocument/2006/relationships/hyperlink" Target="http://www.google.co.jp/url?sa=i&amp;rct=j&amp;q=&amp;esrc=s&amp;frm=1&amp;source=images&amp;cd=&amp;cad=rja&amp;docid=REyK9ZNJHJZAZM&amp;tbnid=vwuh6PfYcY2ZtM:&amp;ved=0CAUQjRw&amp;url=http://en.wikipedia.org/wiki/Jannat_(film)&amp;ei=PBJ9UZCSJszTkAXciYH4BA&amp;bvm=bv.45645796,d.dGI&amp;psig=AFQjCNHY3pdcN1r-DmuFLNxhICYzy7G_rQ&amp;ust=1367237554597225" TargetMode="External"/><Relationship Id="rId12" Type="http://schemas.openxmlformats.org/officeDocument/2006/relationships/image" Target="../media/image46.jpeg"/><Relationship Id="rId17" Type="http://schemas.openxmlformats.org/officeDocument/2006/relationships/hyperlink" Target="http://www.google.co.jp/url?sa=i&amp;rct=j&amp;q=&amp;esrc=s&amp;frm=1&amp;source=images&amp;cd=&amp;cad=rja&amp;docid=phPhYBL4TH4Y9M&amp;tbnid=JrQKKVNkXDgiwM:&amp;ved=0CAUQjRw&amp;url=http://en.wikipedia.org/wiki/Dhan_Dhana_Dhan_Goal&amp;ei=JhN9UYDlDMjMlAWr_4CQDQ&amp;bvm=bv.45645796,d.dGI&amp;psig=AFQjCNFy6U0s2q2yXfAeo63kf6zBzTOuWA&amp;ust=1367237786661425" TargetMode="Externa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8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hyperlink" Target="http://www.google.co.jp/url?sa=i&amp;rct=j&amp;q=&amp;esrc=s&amp;frm=1&amp;source=images&amp;cd=&amp;cad=rja&amp;docid=kA4Kq7ZqwL3tcM&amp;tbnid=M0ZiKow4hzhbbM:&amp;ved=0CAUQjRw&amp;url=http://en.wikipedia.org/wiki/Ferrari_Ki_Sawaari&amp;ei=ZBJ9UYm2IIrCkwWkw4DYCA&amp;bvm=bv.45645796,d.dGI&amp;psig=AFQjCNHc-NAJwB-UZcV9wmqjtuSIsRU_Kw&amp;ust=1367237594274668" TargetMode="External"/><Relationship Id="rId24" Type="http://schemas.openxmlformats.org/officeDocument/2006/relationships/image" Target="../media/image52.jpeg"/><Relationship Id="rId5" Type="http://schemas.openxmlformats.org/officeDocument/2006/relationships/hyperlink" Target="http://www.google.co.jp/url?sa=i&amp;rct=j&amp;q=&amp;esrc=s&amp;frm=1&amp;source=images&amp;cd=&amp;cad=rja&amp;docid=cOUY3It9Qqyg6M&amp;tbnid=200lqYHDnp_guM:&amp;ved=0CAUQjRw&amp;url=http://bollywood-ish.blogspot.com/2012/03/dil-bole-hadippa.html&amp;ei=HRJ9UY-TKIypkgWdw4GABQ&amp;bvm=bv.45645796,d.dGI&amp;psig=AFQjCNG62zKy8OZlJOJqNTfbG3yuM2ElLA&amp;ust=1367237493319558" TargetMode="External"/><Relationship Id="rId15" Type="http://schemas.openxmlformats.org/officeDocument/2006/relationships/hyperlink" Target="http://www.google.co.jp/url?sa=i&amp;rct=j&amp;q=&amp;esrc=s&amp;frm=1&amp;source=images&amp;cd=&amp;cad=rja&amp;docid=SZNZdrlzP1aXwM&amp;tbnid=m_mmVmqD6cK_7M:&amp;ved=0CAUQjRw&amp;url=http://www.bollyan.com/bollywood-movie-lahore-release-month&amp;ei=8xN9Ub2ZIIzFkwXT3IDoBA&amp;bvm=bv.45645796,d.dGI&amp;psig=AFQjCNEof69YLbW3dNihtOPhXlTJUajf_g&amp;ust=1367237988945237" TargetMode="External"/><Relationship Id="rId23" Type="http://schemas.openxmlformats.org/officeDocument/2006/relationships/hyperlink" Target="http://www.google.co.jp/url?sa=i&amp;rct=j&amp;q=&amp;esrc=s&amp;frm=1&amp;source=images&amp;cd=&amp;cad=rja&amp;docid=LTvo5lL7u3QtUM&amp;tbnid=178FTyU5r1ZZnM:&amp;ved=0CAUQjRw&amp;url=http://www.impawards.com/intl/india/2007/chak_de_india.html&amp;ei=6_MZUe3OJ-7MmgXP5oHgDQ&amp;bvm=bv.42261806,d.dGY&amp;psig=AFQjCNH5tlh3e04otB9504fJHtt6ExPfjQ&amp;ust=1360741734361690" TargetMode="External"/><Relationship Id="rId10" Type="http://schemas.openxmlformats.org/officeDocument/2006/relationships/image" Target="../media/image45.jpeg"/><Relationship Id="rId19" Type="http://schemas.openxmlformats.org/officeDocument/2006/relationships/hyperlink" Target="http://www.google.co.jp/url?sa=i&amp;rct=j&amp;q=&amp;esrc=s&amp;frm=1&amp;source=images&amp;cd=&amp;cad=rja&amp;docid=1RhMM4GKQo1bLM&amp;tbnid=QeVSmx5gJGIofM:&amp;ved=0CAUQjRw&amp;url=http://downloadfreemovies.org/paan-singh-tomar-2012/&amp;ei=QBZ9Ue-KOM26kQXk84DQDw&amp;bvm=bv.45645796,d.dGI&amp;psig=AFQjCNGNDVJalVDyviGGC8gJtm7QPJz5iQ&amp;ust=1367238565201976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://www.google.co.jp/url?sa=i&amp;rct=j&amp;q=&amp;esrc=s&amp;frm=1&amp;source=images&amp;cd=&amp;cad=rja&amp;docid=9wIDCBdtGzD5VM&amp;tbnid=d_3NDgUh2htkyM:&amp;ved=0CAUQjRw&amp;url=http://www.namast-e-bollywood.com/review/5268.html&amp;ei=3hF9UavcEYL1lAXvr4C4Dg&amp;bvm=bv.45645796,d.dGI&amp;psig=AFQjCNEoPMLUvTh2a5VW5j5htbRhZyRk4g&amp;ust=1367237459568117" TargetMode="External"/><Relationship Id="rId14" Type="http://schemas.openxmlformats.org/officeDocument/2006/relationships/image" Target="../media/image47.jpeg"/><Relationship Id="rId2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://www.google.co.jp/url?sa=i&amp;rct=j&amp;q=&amp;esrc=s&amp;source=images&amp;cd=&amp;cad=rja&amp;docid=XcIPU9B97WhuhM&amp;tbnid=8giHMUUCeCtJEM:&amp;ved=0CAUQjRw&amp;url=http://www.freecodesource.com/movie-posters/B0016GOMWO--zinda-movie-poster.html&amp;ei=ZVHVUvWVEYnnkAXeqIDgCQ&amp;bvm=bv.59378465,d.dGI&amp;psig=AFQjCNHqEP7fLny2l-21YYL6Ntwvcx_K6g&amp;ust=1389798114879669" TargetMode="External"/><Relationship Id="rId18" Type="http://schemas.openxmlformats.org/officeDocument/2006/relationships/image" Target="../media/image60.jpeg"/><Relationship Id="rId3" Type="http://schemas.openxmlformats.org/officeDocument/2006/relationships/hyperlink" Target="//upload.wikimedia.org/wikipedia/en/e/e3/Raaz_2002_film.jpg" TargetMode="External"/><Relationship Id="rId21" Type="http://schemas.openxmlformats.org/officeDocument/2006/relationships/image" Target="../media/image62.jpeg"/><Relationship Id="rId7" Type="http://schemas.openxmlformats.org/officeDocument/2006/relationships/hyperlink" Target="http://www.google.co.jp/url?sa=i&amp;rct=j&amp;q=&amp;esrc=s&amp;frm=1&amp;source=images&amp;cd=&amp;cad=rja&amp;docid=a6XgD3G7kaFqsM&amp;tbnid=SBpslZ9DiL8ycM:&amp;ved=0CAUQjRw&amp;url=http://watchonline.hindi-movie.org/2009/05/watch-darna-mana-hai-new-hindi-movie.html&amp;ei=lfYZUfbyLOWMmQWA6oGIDQ&amp;bvm=bv.42261806,d.dGY&amp;psig=AFQjCNEu9mwqvjSO3poJhVNKD9HPUf11BQ&amp;ust=1360742418446485" TargetMode="External"/><Relationship Id="rId12" Type="http://schemas.openxmlformats.org/officeDocument/2006/relationships/image" Target="../media/image57.jpeg"/><Relationship Id="rId17" Type="http://schemas.openxmlformats.org/officeDocument/2006/relationships/hyperlink" Target="//upload.wikimedia.org/wikipedia/en/c/c0/Phoonk_poster.jpg" TargetMode="Externa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9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hyperlink" Target="http://www.google.co.jp/url?sa=i&amp;rct=j&amp;q=&amp;esrc=s&amp;source=images&amp;cd=&amp;cad=rja&amp;docid=am2Yo11Ys6QdMM&amp;tbnid=7ColWmvTNTCWkM:&amp;ved=0CAUQjRw&amp;url=http://www.molodezhnaja.ch/kaal.htm&amp;ei=1lDVUoa8BYKOkwXW24DgBg&amp;bvm=bv.59378465,d.dGI&amp;psig=AFQjCNGsXIQOEky2sC8MYmpasa3XOi5XhA&amp;ust=1389797948305576" TargetMode="External"/><Relationship Id="rId24" Type="http://schemas.openxmlformats.org/officeDocument/2006/relationships/image" Target="../media/image64.jpeg"/><Relationship Id="rId5" Type="http://schemas.openxmlformats.org/officeDocument/2006/relationships/hyperlink" Target="http://www.google.co.jp/url?sa=i&amp;rct=j&amp;q=&amp;esrc=s&amp;frm=1&amp;source=images&amp;cd=&amp;cad=rja&amp;docid=BBnVgWsDRHb_7M&amp;tbnid=NRSRVguhTxjh-M:&amp;ved=0CAUQjRw&amp;url=http://www.wolfpackproductions.com/archive/bhoot.html&amp;ei=2PQZUcTYLafjmAXNg4CABA&amp;bvm=bv.42261806,d.dGY&amp;psig=AFQjCNFgt41DglmULEjx6mR4qTpJW99FMQ&amp;ust=1360741968838383" TargetMode="External"/><Relationship Id="rId15" Type="http://schemas.openxmlformats.org/officeDocument/2006/relationships/hyperlink" Target="http://www.google.co.jp/url?sa=i&amp;rct=j&amp;q=&amp;esrc=s&amp;frm=1&amp;source=images&amp;cd=&amp;cad=rja&amp;docid=rPGz17gNNeaTzM&amp;tbnid=CUBCrYjdk5NRoM:&amp;ved=0CAUQjRw&amp;url=http://bhoolbhulaiyaa.erosentertainment.com/bhool_bhulaiyaa_starcast.htm&amp;ei=tfcZUaeeCuzMmgWQk4HYBg&amp;bvm=bv.42261806,d.dGY&amp;psig=AFQjCNHNunAlU-A9d-IY8PCyKtuorEiMfw&amp;ust=1360742707222824" TargetMode="External"/><Relationship Id="rId23" Type="http://schemas.openxmlformats.org/officeDocument/2006/relationships/image" Target="../media/image63.jpeg"/><Relationship Id="rId10" Type="http://schemas.openxmlformats.org/officeDocument/2006/relationships/image" Target="../media/image56.jpeg"/><Relationship Id="rId19" Type="http://schemas.openxmlformats.org/officeDocument/2006/relationships/hyperlink" Target="http://www.google.co.jp/url?sa=i&amp;rct=j&amp;q=&amp;esrc=s&amp;frm=1&amp;source=images&amp;cd=&amp;cad=rja&amp;docid=uedA0ktXHSCuQM&amp;tbnid=0N7u14OSJl6axM:&amp;ved=0CAUQjRw&amp;url=http://www.blogcu.com/etiket/bollywood+fanatikleri&amp;ei=7fgZUe7SIa-fmQWXkYCoAQ&amp;bvm=bv.42261806,d.dGY&amp;psig=AFQjCNEcbfwsFotfdfw5geiH-sZ_As0SVQ&amp;ust=1360743013814989" TargetMode="External"/><Relationship Id="rId4" Type="http://schemas.openxmlformats.org/officeDocument/2006/relationships/image" Target="../media/image53.jpeg"/><Relationship Id="rId9" Type="http://schemas.openxmlformats.org/officeDocument/2006/relationships/hyperlink" Target="http://upload.wikimedia.org/wikipedia/en/b/b4/Rakht_movieposter.jpg" TargetMode="External"/><Relationship Id="rId14" Type="http://schemas.openxmlformats.org/officeDocument/2006/relationships/image" Target="../media/image58.jpeg"/><Relationship Id="rId22" Type="http://schemas.openxmlformats.org/officeDocument/2006/relationships/hyperlink" Target="http://www.google.co.jp/url?sa=i&amp;rct=j&amp;q=&amp;esrc=s&amp;frm=1&amp;source=images&amp;cd=&amp;cad=rja&amp;docid=Arp5DHum7-7u_M&amp;tbnid=6RcHJ8b76SfA7M:&amp;ved=0CAUQjRw&amp;url=http://en.wikipedia.org/wiki/Haunted_%E2%80%93_3D&amp;ei=zPUZUbCjHJDymAXV74H4BA&amp;bvm=bv.42261806,d.dGY&amp;psig=AFQjCNEz9RY4U0dsUe_VjFsR6NqNIhT0_g&amp;ust=1360742215676717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hyperlink" Target="http://www.google.co.jp/url?sa=i&amp;rct=j&amp;q=&amp;esrc=s&amp;frm=1&amp;source=images&amp;cd=&amp;cad=rja&amp;docid=SxSjdgJdVKu_lM&amp;tbnid=_HD3owWZpTyqdM:&amp;ved=0CAUQjRw&amp;url=http://sinopsis-film-film.blogspot.com/2011/11/aa-dekhen-zara.html&amp;ei=e_oZUfmLB4LLmgXsxIDoCw&amp;bvm=bv.42261806,d.dGY&amp;psig=AFQjCNE6o9Hwqo37QG22Gpj7im0PhBVIgw&amp;ust=1360743416855819" TargetMode="External"/><Relationship Id="rId18" Type="http://schemas.openxmlformats.org/officeDocument/2006/relationships/image" Target="../media/image72.jpeg"/><Relationship Id="rId3" Type="http://schemas.openxmlformats.org/officeDocument/2006/relationships/hyperlink" Target="http://www.google.co.jp/url?sa=i&amp;rct=j&amp;q=&amp;esrc=s&amp;frm=1&amp;source=images&amp;cd=&amp;cad=rja&amp;docid=ptn094VnlCpCYM&amp;tbnid=5mW4Bsa_tFEtjM:&amp;ved=0CAUQjRw&amp;url=http://www.rediff.com/search/koi.htm&amp;ei=m_kZUfDnOITmmAWpv4HwBQ&amp;bvm=bv.42261806,d.dGY&amp;psig=AFQjCNEFnjTWrwFhQCuiJe4Ut09wUcCIgg&amp;ust=1360743189331943" TargetMode="External"/><Relationship Id="rId7" Type="http://schemas.openxmlformats.org/officeDocument/2006/relationships/hyperlink" Target="http://www.google.co.jp/url?sa=i&amp;rct=j&amp;q=&amp;esrc=s&amp;frm=1&amp;source=images&amp;cd=&amp;cad=rja&amp;docid=MWQ-uyT1-mrQQM&amp;tbnid=5f0BOThcwLcdLM:&amp;ved=0CAUQjRw&amp;url=http://www.micvial.com/alag-2006/&amp;ei=2_sZUdXgGuvxmAXNsoDYAQ&amp;bvm=bv.42261806,d.dGY&amp;psig=AFQjCNGXwA5bxiw9-2nvk9PKCjRhm3FqDw&amp;ust=1360743768723896" TargetMode="External"/><Relationship Id="rId12" Type="http://schemas.openxmlformats.org/officeDocument/2006/relationships/image" Target="../media/image69.jpeg"/><Relationship Id="rId17" Type="http://schemas.openxmlformats.org/officeDocument/2006/relationships/hyperlink" Target="http://www.google.co.jp/url?sa=i&amp;rct=j&amp;q=&amp;esrc=s&amp;source=images&amp;cd=&amp;cad=rja&amp;docid=aVJdCc7N6g4RmM&amp;tbnid=59gDVYM44iWEkM:&amp;ved=0CAUQjRw&amp;url=http://www.newtelugunews.com/c/krrish-3-first-day-box-office-collections&amp;ei=21TVUtbvEIq3kgXe2YCQCA&amp;bvm=bv.59378465,d.dGI&amp;psig=AFQjCNEY3_cjHMILREvJvn4Cxd-P9APFDQ&amp;ust=1389798954990662" TargetMode="Externa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hyperlink" Target="http://www.google.co.jp/url?sa=i&amp;rct=j&amp;q=&amp;esrc=s&amp;frm=1&amp;source=images&amp;cd=&amp;cad=rja&amp;docid=-ZmP3AO0dTIBwM&amp;tbnid=UVBO6rNoADKt4M:&amp;ved=0CAUQjRw&amp;url=http://www.taazaedition.com/love_story_2050_Movie_3383.html&amp;ei=-_kZUaKJJqXPmgW_7YDgDA&amp;bvm=bv.42261806,d.dGY&amp;psig=AFQjCNGRd0x4oySjGgxg2HHQvtx_oKZdJg&amp;ust=1360743286885773" TargetMode="External"/><Relationship Id="rId5" Type="http://schemas.openxmlformats.org/officeDocument/2006/relationships/hyperlink" Target="http://www.google.co.jp/url?sa=i&amp;rct=j&amp;q=&amp;esrc=s&amp;frm=1&amp;source=images&amp;cd=&amp;cad=rja&amp;docid=K_lJnGfyF_0TaM&amp;tbnid=rFO_0dD9KZPr7M:&amp;ved=0CAUQjRw&amp;url=http://www.impawards.com/intl/india/2004/rudraksh.html&amp;ei=lCYnUYvlJ6T3mAW234GwDg&amp;bvm=bv.42768644,d.dGY&amp;psig=AFQjCNH5PRQFYSKRsVk7ZDaUrfMINQjhrA&amp;ust=1361606671374910" TargetMode="External"/><Relationship Id="rId15" Type="http://schemas.openxmlformats.org/officeDocument/2006/relationships/hyperlink" Target="http://www.google.co.jp/url?sa=i&amp;rct=j&amp;q=&amp;esrc=s&amp;frm=1&amp;source=images&amp;cd=&amp;cad=rja&amp;docid=unz_HNlL4jN_GM&amp;tbnid=VNC02RZXuvVNqM:&amp;ved=0CAUQjRw&amp;url=http://apnieastindiacompany.blogspot.com/2011/10/raone.html&amp;ei=CvsZUe_6DsyimQXz7oHwDA&amp;bvm=bv.42261806,d.dGY&amp;psig=AFQjCNGW6-XOXdpOVJLYSixdozrZmE92TA&amp;ust=1360743542091693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5.jpeg"/><Relationship Id="rId9" Type="http://schemas.openxmlformats.org/officeDocument/2006/relationships/hyperlink" Target="http://www.google.co.jp/url?sa=i&amp;rct=j&amp;q=&amp;esrc=s&amp;frm=1&amp;source=images&amp;cd=&amp;cad=rja&amp;docid=MCSwWQIy28VYiM&amp;tbnid=2Ct0Vrp7yFTfUM:&amp;ved=0CAUQjRw&amp;url=http://en.wikipedia.org/wiki/Krrish&amp;ei=s_sZUeCiCOvLmgWHxIGQCQ&amp;bvm=bv.42261806,d.dGY&amp;psig=AFQjCNExnpRSHFre7ECoxZcgr3E6ul2VwA&amp;ust=1360743728630074" TargetMode="External"/><Relationship Id="rId1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hyperlink" Target="http://www.google.co.jp/url?sa=i&amp;rct=j&amp;q=&amp;esrc=s&amp;frm=1&amp;source=images&amp;cd=&amp;cad=rja&amp;docid=JgsM79MMqUVRrM&amp;tbnid=_7kUc7PxzXSUTM:&amp;ved=0CAUQjRw&amp;url=http://movies.buzzintown.com/arjun-warrior-prince/show--photos/id--601607.html&amp;ei=B_8ZUdCWEcvLmgWhzIHoDA&amp;bvm=bv.42261806,d.dGY&amp;psig=AFQjCNHNPhg9G7hpYNXeZsNGSQvvPRdxYw&amp;ust=1360744580744910" TargetMode="External"/><Relationship Id="rId3" Type="http://schemas.openxmlformats.org/officeDocument/2006/relationships/hyperlink" Target="http://www.google.co.jp/url?sa=i&amp;rct=j&amp;q=&amp;esrc=s&amp;frm=1&amp;source=images&amp;cd=&amp;cad=rja&amp;docid=s7VdvI5cgM7hmM&amp;tbnid=BL3A_YZL8Ouz4M:&amp;ved=0CAUQjRw&amp;url=http://www.youtube.com/watch?v=PnANASY5oBk&amp;list=PL90080B3274C014BB&amp;ei=1v4ZUcyCI4fLmgXthoGQDg&amp;bvm=bv.42261806,d.dGY&amp;psig=AFQjCNGpZTBxg_FMtapgDHKxUkUdf8Yjcg&amp;ust=1360744529870413" TargetMode="External"/><Relationship Id="rId7" Type="http://schemas.openxmlformats.org/officeDocument/2006/relationships/hyperlink" Target="http://www.google.co.jp/url?sa=i&amp;rct=j&amp;q=&amp;esrc=s&amp;frm=1&amp;source=images&amp;cd=&amp;cad=rja&amp;docid=-EXsQH9AN-5dqM&amp;tbnid=uSyuSUEER9oQuM:&amp;ved=0CAUQjRw&amp;url=http://www.apunkachoice.com/titles/chi/chillar-party/mid_36594/photos/mopho_36594_3/photo.html&amp;ei=7P8ZUbvdEanUmAWW7oCgBg&amp;bvm=bv.42261806,d.dGY&amp;psig=AFQjCNGbmySDZbeymmuTVaXgDkuk20H6Qg&amp;ust=1360744808442996" TargetMode="External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hyperlink" Target="http://www.google.co.jp/url?sa=i&amp;rct=j&amp;q=&amp;esrc=s&amp;frm=1&amp;source=images&amp;cd=&amp;cad=rja&amp;docid=mZ4YxiAugtEipM&amp;tbnid=Yqoj6OdTXHL7YM:&amp;ved=0CAUQjRw&amp;url=http://world-of-movies-4u.blogspot.com/2012/06/roadside-romeo-2008.html&amp;ei=ef8ZUZTbLa3jmAXks4HgBA&amp;bvm=bv.42261806,d.dGY&amp;psig=AFQjCNEwij-d00Kwmlwr4OBwjogEt0oTJA&amp;ust=1360744627914012" TargetMode="External"/><Relationship Id="rId5" Type="http://schemas.openxmlformats.org/officeDocument/2006/relationships/hyperlink" Target="http://www.google.co.jp/url?sa=i&amp;rct=j&amp;q=&amp;esrc=s&amp;frm=1&amp;source=images&amp;cd=&amp;cad=rja&amp;docid=e-p3GadWBkCs5M&amp;tbnid=NWpVGKiPLhvn5M:&amp;ved=0CAUQjRw&amp;url=http://www.impawards.com/intl/india/2003/jajantaram_mamantaram.html&amp;ei=sP8ZUcKXK6T3mAXchIC4BA&amp;bvm=bv.42261806,d.dGY&amp;psig=AFQjCNGgZaEXBw2R-EkbBnaaUtZjMsao8A&amp;ust=1360744749520847" TargetMode="External"/><Relationship Id="rId15" Type="http://schemas.openxmlformats.org/officeDocument/2006/relationships/hyperlink" Target="http://www.google.co.jp/url?sa=i&amp;rct=j&amp;q=&amp;esrc=s&amp;frm=1&amp;source=images&amp;cd=&amp;cad=rja&amp;docid=dg1khOgMa2-Q6M&amp;tbnid=wVsCozOSa2eaDM:&amp;ved=0CAUQjRw&amp;url=http://totalinfo365.blogspot.com/2011/10/toonpur-ka-superhero-songs.html&amp;ei=HP0ZUfGxKafmmAW564GYBQ&amp;bvm=bv.42261806,d.dGY&amp;psig=AFQjCNGQZW5o1R0s-4W5dqLUALy1Dhre5w&amp;ust=1360744088987321" TargetMode="External"/><Relationship Id="rId10" Type="http://schemas.openxmlformats.org/officeDocument/2006/relationships/image" Target="../media/image76.jpeg"/><Relationship Id="rId4" Type="http://schemas.openxmlformats.org/officeDocument/2006/relationships/image" Target="../media/image73.jpeg"/><Relationship Id="rId9" Type="http://schemas.openxmlformats.org/officeDocument/2006/relationships/hyperlink" Target="http://www.google.co.jp/url?sa=i&amp;rct=j&amp;q=&amp;esrc=s&amp;frm=1&amp;source=images&amp;cd=&amp;cad=rja&amp;docid=LC9q01i0tZqq0M&amp;tbnid=rd6v7K2-7q5AIM:&amp;ved=0CAUQjRw&amp;url=http://www.freecodesource.com/movie-posters/B004R2522I--hanuman-(2005)-(hindi-animation-film-bollywood-movie-indian-cinema-dvd)-movie-poster.html&amp;ei=nv4ZUfFNjYubBaHTgPgM&amp;bvm=bv.42261806,d.dGY&amp;psig=AFQjCNGegfedy51qe0YHciysBFQ68Gk30Q&amp;ust=1360744472799073" TargetMode="External"/><Relationship Id="rId1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google.co.jp/url?sa=i&amp;rct=j&amp;q=&amp;esrc=s&amp;frm=1&amp;source=images&amp;cd=&amp;cad=rja&amp;docid=5q1kPshOH7BUbM&amp;tbnid=XzV6YqoKqnskJM:&amp;ved=0CAUQjRw&amp;url=http://doregama.com/naksha-2006.html&amp;ei=2iYnUbWxLofwmAXpmoCQCg&amp;bvm=bv.42768644,d.dGY&amp;psig=AFQjCNFpzBMKoPLQI3b95TaFx--HhbyUpQ&amp;ust=1361606741531504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www.google.co.jp/url?sa=i&amp;rct=j&amp;q=&amp;esrc=s&amp;frm=1&amp;source=images&amp;cd=&amp;cad=rja&amp;docid=qGmAP1aLw5C8TM&amp;tbnid=Ga9iVasIx04WvM:&amp;ved=0CAUQjRw&amp;url=http://www.islandcrisis.net/tum-mile-rock-lyrics-english-translation/&amp;ei=DFSVUa2iF4aVkQXoy4D4DA&amp;bvm=bv.46471029,d.dGI&amp;psig=AFQjCNFMPodoCEStngtcLrG6vYwkycCSVA&amp;ust=1368827138679492" TargetMode="Externa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hyperlink" Target="http://www.google.co.jp/url?sa=i&amp;rct=j&amp;q=&amp;esrc=s&amp;frm=1&amp;source=images&amp;cd=&amp;cad=rja&amp;docid=_peGD_xBHwea3M&amp;tbnid=7HtVncAzz9O3BM:&amp;ved=0CAUQjRw&amp;url=http://greatrocker.com/munna-bhai-mbbs-2003/&amp;ei=6qmUUd-aBYGpkwXg8YGABA&amp;bvm=bv.46471029,d.dGI&amp;psig=AFQjCNHHjqQN4dHYWT-zCPTjHcwSCueFaw&amp;ust=1368783688761518" TargetMode="External"/><Relationship Id="rId7" Type="http://schemas.openxmlformats.org/officeDocument/2006/relationships/hyperlink" Target="http://www.google.co.jp/url?sa=i&amp;rct=j&amp;q=&amp;esrc=s&amp;frm=1&amp;source=images&amp;cd=&amp;cad=rja&amp;docid=nQ0-bvvlYeQ4YM&amp;tbnid=YBESPk7LSax0SM:&amp;ved=0CAUQjRw&amp;url=http://www.imdb.com/title/tt0422091/&amp;ei=p6qUUa7gEonhkAWD2oC4CQ&amp;bvm=bv.46471029,d.dGI&amp;psig=AFQjCNHg37D26x8QtIQobawT85o4j4_J-g&amp;ust=1368783892729850" TargetMode="External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hyperlink" Target="http://www.google.co.jp/url?sa=i&amp;rct=j&amp;q=&amp;esrc=s&amp;source=images&amp;cd=&amp;cad=rja&amp;docid=kch3j02oJHaOmM&amp;tbnid=disIFyhLW4UM8M:&amp;ved=0CAUQjRw&amp;url=http://entireinfo.in/bollywood/movie/dhoom-3-dhoom-machale-title-song-lyrics/&amp;ei=YFjVUvTQMIe0kgWZx4GQCQ&amp;bvm=bv.59378465,d.dGI&amp;psig=AFQjCNFT9nDYhxcO_mX7LqHtODl7S1ksVA&amp;ust=1389799883512307" TargetMode="External"/><Relationship Id="rId5" Type="http://schemas.openxmlformats.org/officeDocument/2006/relationships/hyperlink" Target="http://www.google.co.jp/url?sa=i&amp;rct=j&amp;q=&amp;esrc=s&amp;frm=1&amp;source=images&amp;cd=&amp;cad=rja&amp;docid=zzi5QieBVBUE7M&amp;tbnid=bOFdqlUSHzh6YM:&amp;ved=0CAUQjRw&amp;url=http://en.wikipedia.org/wiki/Lage_Raho_Munna_Bhai&amp;ei=AqqUUe-tFYepkAWEqYCIBg&amp;bvm=bv.46471029,d.dGI&amp;psig=AFQjCNHjqXu1lPNc7ytiCMUeHjeltMBasw&amp;ust=1368783743703594" TargetMode="External"/><Relationship Id="rId10" Type="http://schemas.openxmlformats.org/officeDocument/2006/relationships/image" Target="../media/image87.jpeg"/><Relationship Id="rId4" Type="http://schemas.openxmlformats.org/officeDocument/2006/relationships/image" Target="../media/image84.jpeg"/><Relationship Id="rId9" Type="http://schemas.openxmlformats.org/officeDocument/2006/relationships/hyperlink" Target="http://en.wikipedia.org/wiki/File:D2-poster-ver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-1DDOSdGur-kkM&amp;tbnid=5xwTTAPPmBNujM:&amp;ved=0CAUQjRw&amp;url=http://songspk.cc/indian-movies-songs/main-hoon-na.html&amp;ei=_VPaUpyeEIXSkgXzn4DwAg&amp;bvm=bv.59568121,d.dGI&amp;psig=AFQjCNGtT1G9Dut1ZD8fYrT9eWAQ5VXsXw&amp;ust=1390126323338058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wZsfSNS2l5uc_M&amp;tbnid=D5A2sykjEf0A_M:&amp;ved=0CAUQjRw&amp;url=http://notyouraveragestranger.wordpress.com/2013/03/12/english-vinglish/&amp;ei=Z0rWUqPnDobhkgXt5oCIDg&amp;bvm=bv.59378465,d.dGI&amp;psig=AFQjCNEFYueXjCuWskDS-YXpPpbh1mm7bQ&amp;ust=1389861488917616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vmT5uiKvH-x7nM&amp;tbnid=kViQSSITUl9wXM:&amp;ved=0CAUQjRw&amp;url=http://hindimovies365.com/2011/06/07/american-desi-2001/&amp;ei=kwcnUcn8PKaJmQXP-YHQAw&amp;bvm=bv.42768644,d.bmk&amp;psig=AFQjCNEQ8tMOU3a_NpEkZsJsmqQEwDFZaA&amp;ust=1361598734606567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hyperlink" Target="http://www.google.co.jp/url?sa=i&amp;rct=j&amp;q=&amp;esrc=s&amp;frm=1&amp;source=images&amp;cd=&amp;cad=rja&amp;docid=M9zv-2wp-GpJZM&amp;tbnid=4_JtcQSe3RZWCM:&amp;ved=0CAUQjRw&amp;url=http://www.joblo.com/movie-posters/bend-it-like-beckham-05&amp;ei=hAknUefQJOHzmAXiqoCoBQ&amp;bvm=bv.42768644,d.bmk&amp;psig=AFQjCNErVC-kfzqKKZrW0vD9tpUHEStZYg&amp;ust=1361599227214338" TargetMode="Externa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2HL0F4CKlHc5mM&amp;tbnid=aHq71jsCKmbDyM:&amp;ved=0CAUQjRw&amp;url=http://blogs.yahoo.co.jp/ryokuminima/26476420.html&amp;ei=VAgnUYL5OOfkmAWy94DYBA&amp;bvm=bv.42768644,d.bmk&amp;psig=AFQjCNHvSF6RdebFvAxjvIKHWzajkXMGoA&amp;ust=1361598929682603" TargetMode="Externa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hyperlink" Target="http://www.google.co.jp/url?sa=i&amp;rct=j&amp;q=&amp;esrc=s&amp;frm=1&amp;source=images&amp;cd=&amp;cad=rja&amp;docid=v3eHsIswXervHM&amp;tbnid=9c5JPLRU5u7vSM:&amp;ved=0CAUQjRw&amp;url=http://connect.collectorz.com/movies/database/mango-souffle-2002&amp;ei=YHIWUZ-VC4qbmQXnioGACw&amp;bvm=bv.42080656,d.bmk&amp;psig=AFQjCNFxLDKlUY5BrKXjRhF1AOyXn4QXCA&amp;ust=1360511945869697" TargetMode="External"/><Relationship Id="rId18" Type="http://schemas.openxmlformats.org/officeDocument/2006/relationships/image" Target="../media/image101.jpeg"/><Relationship Id="rId3" Type="http://schemas.openxmlformats.org/officeDocument/2006/relationships/hyperlink" Target="//upload.wikimedia.org/wikipedia/en/8/83/EverybodySaysI'mFine!cover.JPG" TargetMode="External"/><Relationship Id="rId21" Type="http://schemas.openxmlformats.org/officeDocument/2006/relationships/hyperlink" Target="http://www.google.co.jp/url?sa=i&amp;rct=j&amp;q=&amp;esrc=s&amp;frm=1&amp;source=images&amp;cd=&amp;cad=rja&amp;docid=-v-9uhFT8Myn2M&amp;tbnid=5g6UwOYgyIBdbM:&amp;ved=0CAUQjRw&amp;url=http://www.impawards.com/intl/india/2002/mr_and_mrs_iyer_ver2.html&amp;ei=J3EWUYmWIoWEmQWv_IHYBg&amp;bvm=bv.42080656,d.bmk&amp;psig=AFQjCNEMyDDonhlMf5GBatOrXvRVOgekyA&amp;ust=1360511608478965" TargetMode="External"/><Relationship Id="rId7" Type="http://schemas.openxmlformats.org/officeDocument/2006/relationships/hyperlink" Target="http://www.google.co.jp/url?sa=i&amp;rct=j&amp;q=&amp;esrc=s&amp;frm=1&amp;source=images&amp;cd=&amp;cad=rja&amp;docid=Xd0zw7xTBwnURM&amp;tbnid=Rs1jKJGd945C9M:&amp;ved=0CAUQjRw&amp;url=http://en.wikipedia.org/wiki/Freaky_Chakra_(film)&amp;ei=E3MWUcj9K9HsmAW414DwDg&amp;bvm=bv.42080656,d.bmk&amp;psig=AFQjCNEC3Vkn4rpsWRrmaKVUe1sQeM0llA&amp;ust=1360512141202877" TargetMode="External"/><Relationship Id="rId12" Type="http://schemas.openxmlformats.org/officeDocument/2006/relationships/image" Target="../media/image98.jpeg"/><Relationship Id="rId17" Type="http://schemas.openxmlformats.org/officeDocument/2006/relationships/hyperlink" Target="http://www.google.co.jp/url?sa=i&amp;rct=j&amp;q=&amp;esrc=s&amp;frm=1&amp;source=images&amp;cd=&amp;docid=HIw8ybgCkj0LeM&amp;tbnid=sydGvUQkUivilM:&amp;ved=0CAUQjRw&amp;url=http://www.rhythmhouse.in/Detail.aspx?productListing=68563&amp;ei=5nEWUaKIN4PimAW0w4CACg&amp;bvm=bv.42080656,d.bmk&amp;psig=AFQjCNEinErtfybrSQvwJqxIS164qT6ymw&amp;ust=1360511826070858" TargetMode="Externa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00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hyperlink" Target="http://www.google.co.jp/url?sa=i&amp;rct=j&amp;q=&amp;esrc=s&amp;frm=1&amp;source=images&amp;cd=&amp;cad=rja&amp;docid=PPRJ6I7oalSQoM&amp;tbnid=jJZlPgftHafy4M:&amp;ved=0CAUQjRw&amp;url=http://en.wikipedia.org/wiki/Joggers'_Park&amp;ei=RnMWUZjqOq7ImAX5poCoBA&amp;bvm=bv.42080656,d.bmk&amp;psig=AFQjCNFjuNTW86cPdmnbOb96Lh4Fhycb3g&amp;ust=1360512187374563" TargetMode="External"/><Relationship Id="rId5" Type="http://schemas.openxmlformats.org/officeDocument/2006/relationships/hyperlink" Target="http://www.google.co.jp/url?sa=i&amp;rct=j&amp;q=&amp;esrc=s&amp;frm=1&amp;source=images&amp;cd=&amp;cad=rja&amp;docid=H1P_lZyO5aeY7M&amp;tbnid=wbgaNrmPvI_fjM:&amp;ved=0CAUQjRw&amp;url=http://en.wikipedia.org/wiki/File:Bollywood-Hollywood,_movie_poster,_2002.jpg&amp;ei=UnEWUd_LB6zMmAW-0oHgBQ&amp;bvm=bv.42080656,d.bmk&amp;psig=AFQjCNGxuEfr_7kIhO_qQE4dG6zFTAMXZw&amp;ust=1360511693100263" TargetMode="External"/><Relationship Id="rId15" Type="http://schemas.openxmlformats.org/officeDocument/2006/relationships/hyperlink" Target="http://www.google.co.jp/url?sa=i&amp;rct=j&amp;q=&amp;esrc=s&amp;frm=1&amp;source=images&amp;cd=&amp;cad=rja&amp;docid=5e2bHZXBP2LVUM&amp;tbnid=XIbbnH2W65kQFM:&amp;ved=0CAUQjRw&amp;url=http://www.indiancddvdonline.com/users/full_detail/id:6931/media:2&amp;ei=IXIWUb2XA--OmQWNyIGgAQ&amp;bvm=bv.42080656,d.bmk&amp;psig=AFQjCNEeFtrguRJ-eASrBCx4qqQUD2KCRA&amp;ust=1360511873354265" TargetMode="External"/><Relationship Id="rId10" Type="http://schemas.openxmlformats.org/officeDocument/2006/relationships/image" Target="../media/image97.jpeg"/><Relationship Id="rId19" Type="http://schemas.openxmlformats.org/officeDocument/2006/relationships/hyperlink" Target="http://www.google.co.jp/url?sa=i&amp;rct=j&amp;q=&amp;esrc=s&amp;frm=1&amp;source=images&amp;cd=&amp;cad=rja&amp;docid=Eo2CRbExMnASiM&amp;tbnid=4Or0NQYuXDVPxM:&amp;ved=0CAUQjRw&amp;url=http://www.moviespack.com/search/free+boom+movie+download/feed/rss2/&amp;ei=xnQWUcrLKeHvmAXQ-oAY&amp;psig=AFQjCNGX2r4v0x2DOtT6FH_eJ2HxT-5LbA&amp;ust=1360512398495758" TargetMode="External"/><Relationship Id="rId4" Type="http://schemas.openxmlformats.org/officeDocument/2006/relationships/image" Target="../media/image94.jpeg"/><Relationship Id="rId9" Type="http://schemas.openxmlformats.org/officeDocument/2006/relationships/hyperlink" Target="http://www.google.co.jp/url?sa=i&amp;rct=j&amp;q=&amp;esrc=s&amp;frm=1&amp;source=images&amp;cd=&amp;cad=rja&amp;docid=Fd1XFfgnJnWdmM&amp;tbnid=pNX26KWqMprEDM:&amp;ved=0CAUQjRw&amp;url=http://www.filmlinks4u.net/2011/05/leela-2002-hindi-movie-watch-online.html&amp;ei=6HIWUfPIAen4mAWvpoDADA&amp;bvm=bv.42080656,d.bmk&amp;psig=AFQjCNF_AED4YAZNo4WYDNsZdTIMdhjZ1g&amp;ust=1360512058386366" TargetMode="External"/><Relationship Id="rId14" Type="http://schemas.openxmlformats.org/officeDocument/2006/relationships/image" Target="../media/image99.jpeg"/><Relationship Id="rId22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2ObMa1EiaNAsfM&amp;tbnid=pFTQl4xYLhLXiM:&amp;ved=0CAUQjRw&amp;url=http://www.bollycurry.com/wallpaper/1280x1024/26847-rahul-bose.htm&amp;ei=4CJ9UbjeO4uLkwXS6YGABQ&amp;bvm=bv.45645796,d.dGI&amp;psig=AFQjCNFqlTbKbZ9nQG1x14J_9wBIWzaqUw&amp;ust=136724177922562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CZUPQnC7tITD6M&amp;tbnid=J7t_Lp1Vuep9KM:&amp;ved=0CAUQjRw&amp;url=http://en.academic.ru/dic.nsf/enwiki/984102&amp;ei=DVXaUqD3Ao2ekgWF0oCAAg&amp;bvm=bv.59568121,d.dGI&amp;psig=AFQjCNGec0uudFk7APc4C4C_WgU9ZF64uA&amp;ust=1390126710723637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fteoB2uUNtuKnM&amp;tbnid=YS8L7QAYqxjAwM:&amp;ved=0CAUQjRw&amp;url=http://hindisinema.blogspot.com/2012/06/guru.html&amp;ei=TezXUpLMA8mkkgXf3YCoBA&amp;psig=AFQjCNGoGiL334xg81bnEL80w3r1KPVWYQ&amp;ust=1389968660275394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en/5/51/DDLJ_DVD.jpg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TpvcYxnlZDjuJM&amp;tbnid=gp2vavghBFzQiM:&amp;ved=0CAUQjRw&amp;url=http://coffeewithsundar.com/things-to-learn-from-dil-chahta-hai/&amp;ei=lE7aUv7PKsTQkwWol4H4Ag&amp;bvm=bv.59568121,d.dGI&amp;psig=AFQjCNEuCbJb4gVGcqj4evJMuOVB7NHrpQ&amp;ust=139012506095033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tv0B9r0axQrOGM&amp;tbnid=TiJX7_DDrjlGNM:&amp;ved=0CAUQjRw&amp;url=http://www.movietalkies.com/movies/downloads/wallpapers/19905/dabangg-2&amp;ei=thQnUbTOEYSKmwXT_IBI&amp;bvm=bv.42768644,d.dGY&amp;psig=AFQjCNFNn115ZzktMD9SlBX4Zi4vhy-VwA&amp;ust=1361602031669669" TargetMode="Externa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hyperlink" Target="http://en.wikipedia.org/wiki/File:Bhaag_Milkha_Bhaag_poster.jpg" TargetMode="External"/><Relationship Id="rId18" Type="http://schemas.openxmlformats.org/officeDocument/2006/relationships/image" Target="../media/image134.jpeg"/><Relationship Id="rId3" Type="http://schemas.openxmlformats.org/officeDocument/2006/relationships/hyperlink" Target="http://upload.wikimedia.org/wikipedia/en/1/1b/Chennai_Express.jpg" TargetMode="External"/><Relationship Id="rId7" Type="http://schemas.openxmlformats.org/officeDocument/2006/relationships/hyperlink" Target="http://en.wikipedia.org/wiki/File:Dhoom_3_Film_Poster.jpg" TargetMode="External"/><Relationship Id="rId12" Type="http://schemas.openxmlformats.org/officeDocument/2006/relationships/image" Target="../media/image131.jpeg"/><Relationship Id="rId17" Type="http://schemas.openxmlformats.org/officeDocument/2006/relationships/hyperlink" Target="http://en.wikipedia.org/wiki/File:Race_2_Poster.jpg" TargetMode="External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hyperlink" Target="http://en.wikipedia.org/wiki/File:Ramleela_poster.jpg" TargetMode="External"/><Relationship Id="rId5" Type="http://schemas.openxmlformats.org/officeDocument/2006/relationships/hyperlink" Target="http://en.wikipedia.org/wiki/File:Krrish_3_Poster.jpg" TargetMode="External"/><Relationship Id="rId15" Type="http://schemas.openxmlformats.org/officeDocument/2006/relationships/hyperlink" Target="http://en.wikipedia.org/wiki/File:Grand_Masti.jpg" TargetMode="External"/><Relationship Id="rId10" Type="http://schemas.openxmlformats.org/officeDocument/2006/relationships/image" Target="../media/image130.jpeg"/><Relationship Id="rId4" Type="http://schemas.openxmlformats.org/officeDocument/2006/relationships/image" Target="../media/image127.jpeg"/><Relationship Id="rId9" Type="http://schemas.openxmlformats.org/officeDocument/2006/relationships/hyperlink" Target="http://upload.wikimedia.org/wikipedia/en/1/15/Yeh_jawani_hai_deewani.jpg" TargetMode="External"/><Relationship Id="rId14" Type="http://schemas.openxmlformats.org/officeDocument/2006/relationships/image" Target="../media/image1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5/5f/RDB_poster.jp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Ukm8ZwoOEjT3FM&amp;tbnid=SuujRH3NJvSzlM:&amp;ved=0CAUQjRw&amp;url=http://desinet.tistory.com/576&amp;ei=n3TWUtrRGMnOkgXX24CYAw&amp;bvm=bv.59378465,d.dGI&amp;psig=AFQjCNEIyOF0qzbjlJvdQWjuffxvD828bA&amp;ust=1389872469503336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2.jpeg"/><Relationship Id="rId18" Type="http://schemas.openxmlformats.org/officeDocument/2006/relationships/image" Target="../media/image145.jpeg"/><Relationship Id="rId3" Type="http://schemas.openxmlformats.org/officeDocument/2006/relationships/hyperlink" Target="http://www.google.co.jp/url?sa=i&amp;rct=j&amp;q=&amp;esrc=s&amp;frm=1&amp;source=images&amp;cd=&amp;cad=rja&amp;docid=b27lPc2O3M6aEM&amp;tbnid=prB0ylKAboXvfM:&amp;ved=0CAUQjRw&amp;url=http://www.bollywoodbilli.com/2010/07/06/aisha-music-launched-movie-starring-sonam-kapoor/flash/&amp;ei=VSl9UdjTMMWikwWrpYHgDA&amp;bvm=bv.45645796,d.dGI&amp;psig=AFQjCNEtMTpt6R1iGCIsv52aWoUDA_ZNZA&amp;ust=1367243472424057" TargetMode="External"/><Relationship Id="rId7" Type="http://schemas.openxmlformats.org/officeDocument/2006/relationships/hyperlink" Target="http://www.google.co.jp/url?sa=i&amp;rct=j&amp;q=&amp;esrc=s&amp;frm=1&amp;source=images&amp;cd=&amp;cad=rja&amp;docid=XSKQ0LETEatsSM&amp;tbnid=W5Sh2LcSPwBzXM:&amp;ved=0CAUQjRw&amp;url=http://moviesluv.com/showmovie.php?id=221&amp;ei=TSgnUe-KFcmJmQWchIHoDQ&amp;bvm=bv.42768644,d.bmk&amp;psig=AFQjCNF1w-NJxX3Ewj5omtc-mX8VB1aWCw&amp;ust=1361607111684507" TargetMode="External"/><Relationship Id="rId12" Type="http://schemas.openxmlformats.org/officeDocument/2006/relationships/image" Target="../media/image141.jpeg"/><Relationship Id="rId17" Type="http://schemas.openxmlformats.org/officeDocument/2006/relationships/hyperlink" Target="http://www.google.co.jp/url?sa=i&amp;rct=j&amp;q=&amp;esrc=s&amp;frm=1&amp;source=images&amp;cd=&amp;cad=rja&amp;docid=DABQ_J-6nAJeRM&amp;tbnid=fUd-QI-4i78GAM:&amp;ved=0CAUQjRw&amp;url=http://dolcenamak.blogspot.com/2011/02/band-baaja-baaraat-and-other-fluff.html&amp;ei=YSh9UeSrJIWbkwW5qoHgBA&amp;bvm=bv.45645796,d.dGI&amp;psig=AFQjCNHvcaEonqwgPctxR_I7jNMOhDu1_w&amp;ust=1367243230729743" TargetMode="External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44.jpeg"/><Relationship Id="rId20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hyperlink" Target="http://www.google.co.jp/url?sa=i&amp;rct=j&amp;q=&amp;esrc=s&amp;frm=1&amp;source=images&amp;cd=&amp;cad=rja&amp;docid=Z7DOgcGt9kGf3M&amp;tbnid=wr1i9juQf-HlOM:&amp;ved=0CAUQjRw&amp;url=http://en.wikipedia.org/wiki/Dil_Dosti_Etc&amp;ei=8Ch9Ue27GMKGkAXyqIHQCA&amp;bvm=bv.45645796,d.dGI&amp;psig=AFQjCNFqzYgTOZh82bSOn3MH-HWHjP3aXg&amp;ust=1367243372329683" TargetMode="External"/><Relationship Id="rId5" Type="http://schemas.openxmlformats.org/officeDocument/2006/relationships/hyperlink" Target="http://www.google.co.jp/url?sa=i&amp;rct=j&amp;q=&amp;esrc=s&amp;frm=1&amp;source=images&amp;cd=&amp;cad=rja&amp;docid=axRS4SscEGEDiM&amp;tbnid=zsEGGuC7I_0KnM:&amp;ved=0CAUQjRw&amp;url=http://www.bollywoodmantra.com/news/bollywood-s-patriotic-movie-lineup/7779/&amp;ei=dAsnUZoTi4iZBbSmgZAM&amp;bvm=bv.42768644,d.bmk&amp;psig=AFQjCNEdm6dn9S0dneI_QuCmM4YrxLQkoA&amp;ust=1361599713879181" TargetMode="External"/><Relationship Id="rId15" Type="http://schemas.openxmlformats.org/officeDocument/2006/relationships/hyperlink" Target="http://www.google.co.jp/url?sa=i&amp;rct=j&amp;q=&amp;esrc=s&amp;frm=1&amp;source=images&amp;cd=&amp;cad=rja&amp;docid=gwdLuk2Qs7M3nM&amp;tbnid=N57gk-TLGhko3M:&amp;ved=0CAUQjRw&amp;url=http://www.gobollywood.com/2010/10/do-dooni-chaar-review.html&amp;ei=7Cl9Ue3FPMqOlQXvp4CoBQ&amp;bvm=bv.45645796,d.dGI&amp;psig=AFQjCNF7WeM-Eh2D9Ha6MhZPtwbOOa3Eaw&amp;ust=1367243625146738" TargetMode="External"/><Relationship Id="rId10" Type="http://schemas.openxmlformats.org/officeDocument/2006/relationships/image" Target="../media/image140.jpeg"/><Relationship Id="rId19" Type="http://schemas.openxmlformats.org/officeDocument/2006/relationships/hyperlink" Target="http://www.google.co.jp/url?sa=i&amp;rct=j&amp;q=&amp;esrc=s&amp;frm=1&amp;source=images&amp;cd=&amp;cad=rja&amp;docid=rn6ft5IQwedjPM&amp;tbnid=PU2K1oX1g-mwhM:&amp;ved=0CAUQjRw&amp;url=http://aseemrastogi2.wordpress.com/2011/01/12/movie-review-no-one-killed-jessica/&amp;ei=7yd9Udd-w8CSBcPtgagC&amp;bvm=bv.45645796,d.dGI&amp;psig=AFQjCNE53ykQqNojH9-ZGx92rCLmjCNDfQ&amp;ust=1367243116477839" TargetMode="External"/><Relationship Id="rId4" Type="http://schemas.openxmlformats.org/officeDocument/2006/relationships/image" Target="../media/image137.jpeg"/><Relationship Id="rId9" Type="http://schemas.openxmlformats.org/officeDocument/2006/relationships/hyperlink" Target="http://www.google.co.jp/url?sa=i&amp;rct=j&amp;q=&amp;esrc=s&amp;frm=1&amp;source=images&amp;cd=&amp;cad=rja&amp;docid=8BiZaj3umcjMVM&amp;tbnid=oku_eBG_FWgY5M:&amp;ved=0CAUQjRw&amp;url=http://www.impawards.com/intl/india/2006/khosla_ka_ghosla_ver3.html&amp;ei=NSp9Ue_UIYr1kQWp2YCoAQ&amp;bvm=bv.45645796,d.dGI&amp;psig=AFQjCNFM4KKnmoLhtQ_wU-qvjpzgwPpL7Q&amp;ust=1367243696894527" TargetMode="External"/><Relationship Id="rId1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LStY74A6uAlM9M&amp;tbnid=shfw49A5DY6eQM:&amp;ved=0CAUQjRw&amp;url=http://www.impawards.com/intl/india/2006/corporate_ver8_xlg.html&amp;ei=4xHSUtbbA46mkwXMp4HICg&amp;bvm=bv.59026428,d.dGI&amp;psig=AFQjCNFeGOcFGbXktpWT9ftzlwwlidNoHw&amp;ust=138958520884966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fqNdj-epq0puzM&amp;tbnid=qrYaNIQFfe1IaM:&amp;ved=0CAUQjRw&amp;url=http://www.studenttimes.in/no-clarity-on-delhi-universitys-4-year-course-restructuring/&amp;ei=ryt9Ufi4BobKkwXRjYHgDA&amp;bvm=bv.45645796,d.dGI&amp;psig=AFQjCNFxmIOeVnFxsEAWL-QV1GFVBRshCQ&amp;ust=1367244042744934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hyperlink" Target="http://www.google.co.jp/url?sa=i&amp;rct=j&amp;q=&amp;esrc=s&amp;frm=1&amp;source=images&amp;cd=&amp;cad=rja&amp;docid=p8gkbw76m5oXxM&amp;tbnid=eYr1rU7OGjHZ2M:&amp;ved=0CAUQjRw&amp;url=http://www.tribuneindia.com/2009/20090315/spectrum/main1.htm&amp;ei=5it9UdjTD8apkgWQ84GYBQ&amp;bvm=bv.45645796,d.dGI&amp;psig=AFQjCNEEAk-uEdmeZEezgcZTRVGpFnt7TQ&amp;ust=1367244126077380" TargetMode="External"/><Relationship Id="rId4" Type="http://schemas.openxmlformats.org/officeDocument/2006/relationships/image" Target="../media/image14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hyperlink" Target="http://www.google.co.jp/url?sa=i&amp;rct=j&amp;q=&amp;esrc=s&amp;frm=1&amp;source=images&amp;cd=&amp;cad=rja&amp;docid=wpZqKegfKl1r_M&amp;tbnid=2E0EYiH0YC-c9M:&amp;ved=0CAUQjRw&amp;url=http://www.thenational.ae/arts-culture/film/anurag-kashyap-on-the-creation-of-gangs-of-wasseypur&amp;ei=7Cp9UYbQLZGtkgWr34HgDA&amp;bvm=bv.45645796,d.dGI&amp;psig=AFQjCNHtCtB8ohGGl8mLWoAo-JcXlzbwuQ&amp;ust=1367243880508377" TargetMode="External"/><Relationship Id="rId7" Type="http://schemas.openxmlformats.org/officeDocument/2006/relationships/hyperlink" Target="http://www.google.co.jp/url?sa=i&amp;rct=j&amp;q=&amp;esrc=s&amp;frm=1&amp;source=images&amp;cd=&amp;cad=rja&amp;docid=q3GhnZ_jElGGXM&amp;tbnid=7c_GSArRMi0SeM:&amp;ved=0CAUQjRw&amp;url=http://en.wikipedia.org/wiki/Black_Friday_(2004_film)&amp;ei=zjl9UejLHYGDlAX8qoCYBQ&amp;bvm=bv.45645796,d.dGI&amp;psig=AFQjCNGlw7bKF4L-xe1fD7aS6ItwGvrmaQ&amp;ust=1367247692244697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hyperlink" Target="http://www.google.co.jp/url?sa=i&amp;rct=j&amp;q=&amp;esrc=s&amp;frm=1&amp;source=images&amp;cd=&amp;cad=rja&amp;docid=XKXQKBacXj3FLM&amp;tbnid=htN9CMNH5QHcnM:&amp;ved=0CAUQjRw&amp;url=http://www.apunkachoice.com/titles/dev/dev-d/mid_25515/photos/mopho_25515_2/photo.html&amp;ei=qjl9UebBDMSvkAXyiIDgDA&amp;bvm=bv.45645796,d.dGI&amp;psig=AFQjCNE7AZISJ--5lcXWBfNERHs6qyP-4Q&amp;ust=1367247650517069" TargetMode="External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hyperlink" Target="http://www.google.co.jp/url?sa=i&amp;rct=j&amp;q=&amp;esrc=s&amp;frm=1&amp;source=images&amp;cd=&amp;cad=rja&amp;docid=PQpZEZfHX1qthM&amp;tbnid=yZiBvKMnGSPzIM:&amp;ved=0CAUQjRw&amp;url=http://www.soundbox.co.in/out-of-my-30-films-26-were-with-gulzar/&amp;ei=yi19UdPmKs6pkQWYqIGIDg&amp;bvm=bv.45645796,d.dGI&amp;psig=AFQjCNFlvrmjz38SaRaGbodHs22O2g2u2A&amp;ust=1367244608828027" TargetMode="External"/><Relationship Id="rId7" Type="http://schemas.openxmlformats.org/officeDocument/2006/relationships/hyperlink" Target="http://www.google.co.jp/url?sa=i&amp;rct=j&amp;q=&amp;esrc=s&amp;frm=1&amp;source=images&amp;cd=&amp;cad=rja&amp;docid=LqWDsIS1AokqKM&amp;tbnid=Nh2gsBRLcmjxjM:&amp;ved=0CAUQjRw&amp;url=http://blankpagebeatdown.wordpress.com/2012/11/19/movembers-moustache-movie-madness-omkara-2006-bollywood/&amp;ei=Cjp9UafgOoKPkwWe7oD4BA&amp;bvm=bv.45645796,d.dGI&amp;psig=AFQjCNH9_UAgUb0Zvyv5d2dguQbD2kobuQ&amp;ust=1367247748799009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hyperlink" Target="http://www.google.co.jp/url?sa=i&amp;rct=j&amp;q=&amp;esrc=s&amp;frm=1&amp;source=images&amp;cd=&amp;cad=rja&amp;docid=N7LVlDcDugduIM&amp;tbnid=p8Gc9YpiXzDvZM:&amp;ved=0CAUQjRw&amp;url=http://en.wikipedia.org/wiki/Maqbool&amp;ei=8zl9Uem8JtHOkAXji4GQBQ&amp;bvm=bv.45645796,d.dGI&amp;psig=AFQjCNE7zOIbQV0i4m5URN3SAcEVx4SKrQ&amp;ust=1367247717854497" TargetMode="External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NPjN92RvXdvBuM&amp;tbnid=Iav9l-XSfaZFSM:&amp;ved=0CAUQjRw&amp;url=http://topnews.in/light/people/rakeysh-omprakash-mehra&amp;ei=zi59UbCON4n4kAXGxICABQ&amp;bvm=bv.45645796,d.dGI&amp;psig=AFQjCNHE6vXGdjomMUjApIp8uZUpA1XRxQ&amp;ust=1367244847976608" TargetMode="External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hyperlink" Target="http://www.google.co.jp/url?sa=i&amp;rct=j&amp;q=&amp;esrc=s&amp;frm=1&amp;source=images&amp;cd=&amp;cad=rja&amp;docid=8FkOt1X6K_iB7M&amp;tbnid=OWbDMqgHL1R8BM:&amp;ved=0CAUQjRw&amp;url=http://ameblo.jp/indiansameera/entry-10214767296.html&amp;ei=gjp9UZ-oM8HQkgXv-4GoBQ&amp;bvm=bv.45645796,d.dGI&amp;psig=AFQjCNHUVH6waN_wVkNMylOt83F2868ZSw&amp;ust=1367247857613471" TargetMode="External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hyperlink" Target="http://www.google.co.jp/url?sa=i&amp;rct=j&amp;q=&amp;esrc=s&amp;frm=1&amp;source=images&amp;cd=&amp;cad=rja&amp;docid=hyDRLAZ163K6CM&amp;tbnid=sR_nQJqFuit38M:&amp;ved=0CAUQjRw&amp;url=http://www.thehindu.com/features/cinema/imtiaz-ali-to-direct-film-for-sajid-nadiadwala/article110009.ece&amp;ei=rjB9UayyEJDSkgXW0IGgBQ&amp;bvm=bv.45645796,d.dGI&amp;psig=AFQjCNFzdGXpKZsrs-d_gdiYSmFk5eBXOg&amp;ust=1367245315272123" TargetMode="External"/><Relationship Id="rId7" Type="http://schemas.openxmlformats.org/officeDocument/2006/relationships/hyperlink" Target="http://www.google.co.jp/url?sa=i&amp;rct=j&amp;q=&amp;esrc=s&amp;frm=1&amp;source=images&amp;cd=&amp;cad=rja&amp;docid=p4Rf2hOiQrCoTM&amp;tbnid=4S7UuVyNz1KnSM:&amp;ved=0CAUQjRw&amp;url=http://ularaltv.blogspot.com/2011/10/rockstar-hindi-music-review-arrahman.html&amp;ei=-jp9Uf6LO8agkQXm-oGwDg&amp;bvm=bv.45645796,d.dGI&amp;psig=AFQjCNFN2Qo0lORvslet5sdcDxB2JrU31Q&amp;ust=1367247973215241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hyperlink" Target="http://www.google.co.jp/url?sa=i&amp;rct=j&amp;q=&amp;esrc=s&amp;frm=1&amp;source=images&amp;cd=&amp;cad=rja&amp;docid=kObX1OFk0Lp37M&amp;tbnid=sK7FpgSY7KqcOM:&amp;ved=0CAUQjRw&amp;url=http://www.filmapia.com/published/movies/j/jab-we-met&amp;ei=ujp9UeKMCJDSkgXW0IGgBQ&amp;bvm=bv.45645796,d.dGI&amp;psig=AFQjCNHOQwY61EE7oQjKBrasuUG8qPPcrA&amp;ust=1367247918203095" TargetMode="External"/><Relationship Id="rId4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hyperlink" Target="http://www.google.co.jp/url?sa=i&amp;source=images&amp;cd=&amp;cad=rja&amp;docid=EbM0ejtfdo5pGM&amp;tbnid=95P1ywR-B-sAzM:&amp;ved=0CAgQjRwwAA&amp;url=http://www.india-forums.com/bollywood/hot-n-happening/25140-no-actor-should-trust-director-blindly-dibakar-banerjee.htm&amp;ei=vTJ9Ub3TFY2kkQX7p4DQBA&amp;psig=AFQjCNEsc4M-LAsv_wdFSxCI4QdR-Cl1WQ&amp;ust=1367245885403083" TargetMode="External"/><Relationship Id="rId7" Type="http://schemas.openxmlformats.org/officeDocument/2006/relationships/hyperlink" Target="http://www.google.co.jp/url?sa=i&amp;rct=j&amp;q=&amp;esrc=s&amp;frm=1&amp;source=images&amp;cd=&amp;cad=rja&amp;docid=0YOk8DcBEA9TfM&amp;tbnid=fKTs5mKHpjxV-M:&amp;ved=0CAUQjRw&amp;url=http://www.moviegraph.in/2012/07/04/shanghai-hindi-movie-2012/&amp;ei=dTt9UcfdFMr3lAWFTg&amp;bvm=bv.45645796,d.dGI&amp;psig=AFQjCNFoXczTi9jiBSkjLWH1uD3V_lBAmA&amp;ust=1367248097583544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hyperlink" Target="http://www.google.co.jp/url?sa=i&amp;rct=j&amp;q=&amp;esrc=s&amp;frm=1&amp;source=images&amp;cd=&amp;cad=rja&amp;docid=yDdjUYKc-kTSvM&amp;tbnid=L-5_Re2OSuj2zM:&amp;ved=0CAUQjRw&amp;url=http://fenilandbollywood.wordpress.com/2009/12/28/first-look-love-sex-aur-dhokha-2/&amp;ei=Ojt9UcmACMHckAW1koD4CA&amp;bvm=bv.45645796,d.dGI&amp;psig=AFQjCNHlNN0If43xLxHaOmGLMepNsDxrzA&amp;ust=1367248045854513" TargetMode="External"/><Relationship Id="rId4" Type="http://schemas.openxmlformats.org/officeDocument/2006/relationships/image" Target="../media/image16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hyperlink" Target="http://www.google.co.jp/url?sa=i&amp;rct=j&amp;q=&amp;esrc=s&amp;frm=1&amp;source=images&amp;cd=&amp;cad=rja&amp;docid=X5JcBdQr7RE7rM&amp;tbnid=Uk8pOM0JLOublM:&amp;ved=0CAUQjRw&amp;url=http://www.koimoi.com/director/tigmanshu-dhulia/&amp;ei=cDR9UbfjEM3QkAWOuYDwDA&amp;bvm=bv.45645796,d.dGI&amp;psig=AFQjCNHl1_ThRsux74EvQrZolj3FZ_eoZg&amp;ust=1367246221370863" TargetMode="External"/><Relationship Id="rId7" Type="http://schemas.openxmlformats.org/officeDocument/2006/relationships/hyperlink" Target="http://www.google.co.jp/url?sa=i&amp;rct=j&amp;q=&amp;esrc=s&amp;frm=1&amp;source=images&amp;cd=&amp;cad=rja&amp;docid=zGVWdsuJbOU8fM&amp;tbnid=ea4JCRz97_aCrM:&amp;ved=0CAUQjRw&amp;url=http://idiva.com/photogallery-entertainment/top-10-mustwatch-political-thrillers/13325/5&amp;ei=ATx9UYPKBozIkwWEnICgDg&amp;bvm=bv.45645796,d.dGI&amp;psig=AFQjCNEDKbhRt6hROChx8_koPSbZuRZIxw&amp;ust=1367248236611739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hyperlink" Target="http://www.google.co.jp/url?sa=i&amp;rct=j&amp;q=&amp;esrc=s&amp;frm=1&amp;source=images&amp;cd=&amp;cad=rja&amp;docid=Mu-0LX1Wnh5kiM&amp;tbnid=Xn1fa9nBkEJJlM:&amp;ved=0CAUQjRw&amp;url=http://en.wikipedia.org/wiki/Saheb,_Biwi_Aur_Gangster&amp;ei=yzt9UeTuOcLEkwXB1IDgCA&amp;bvm=bv.45645796,d.dGI&amp;psig=AFQjCNEWeUXseaK0jyg-rviQsokIQEBqug&amp;ust=1367248191811789" TargetMode="External"/><Relationship Id="rId4" Type="http://schemas.openxmlformats.org/officeDocument/2006/relationships/image" Target="../media/image16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167.jpe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168.jpeg"/><Relationship Id="rId9" Type="http://schemas.microsoft.com/office/2007/relationships/diagramDrawing" Target="../diagrams/drawing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mzqhsEO8e80D-M&amp;tbnid=b6QDbwmWho_i0M:&amp;ved=0CAUQjRw&amp;url=http://www.impawards.com/intl/india/2007/om_shanti_om_ver6.html&amp;ei=Bm7aUsS6LMSLkQWy4oCIBA&amp;bvm=bv.59568121,d.dGI&amp;psig=AFQjCNE-6BthzYuxAkcdOZPZlJQkMeJGZQ&amp;ust=1390133118368054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TMVMyKAtufcY1M&amp;tbnid=6aQSPqBZA31ZvM:&amp;ved=0CAUQjRw&amp;url=http://gallery.techarena.in/showphoto.php/photo/6102&amp;ei=-cfXUuqnCoLIkwXL4IGgDg&amp;bvm=bv.59568121,d.dGI&amp;psig=AFQjCNEOra-kQwkVWIkCX5LzzBH2gjo4BA&amp;ust=1389959398108827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hyperlink" Target="http://www.google.co.jp/url?sa=i&amp;rct=j&amp;q=&amp;esrc=s&amp;frm=1&amp;source=images&amp;cd=&amp;cad=rja&amp;docid=dgDB_eRKcfEjRM&amp;tbnid=5UMYUC6yG3nJ2M:&amp;ved=0CAUQjRw&amp;url=http://en.wikipedia.org/wiki/Raaz_(2002_film)&amp;ei=U6ySUYbpJIHxkQXU8oCQAQ&amp;bvm=bv.46471029,d.dGI&amp;psig=AFQjCNGqiT9VOE6o2DWkHFiSJtb1QZdtog&amp;ust=1368653236861058" TargetMode="External"/><Relationship Id="rId7" Type="http://schemas.openxmlformats.org/officeDocument/2006/relationships/hyperlink" Target="http://www.google.co.jp/url?sa=i&amp;rct=j&amp;q=&amp;esrc=s&amp;frm=1&amp;source=images&amp;cd=&amp;cad=rja&amp;docid=K0xp6QVmLuloKM&amp;tbnid=ltcOwUMfiWRTbM:&amp;ved=0CAUQjRw&amp;url=http://movies-akfunworld.blogspot.com/2011/06/julie-2004dvdrip-hindi-movie.html&amp;ei=Fq2SUbCYLI3wkgWfw4D4Ag&amp;bvm=bv.46471029,d.dGI&amp;psig=AFQjCNEoLzb_fdBjru28p2t6D7fQrtZG6Q&amp;ust=1368653458729624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hyperlink" Target="https://www.google.co.jp/url?sa=i&amp;rct=j&amp;q=&amp;esrc=s&amp;frm=1&amp;source=images&amp;cd=&amp;cad=rja&amp;docid=OSC4dnjFPLzELM&amp;tbnid=78WlwHZQc21OOM:&amp;ved=0CAUQjRw&amp;url=https://movietalkies.com/movies/posters/5883/18148/jism&amp;ei=iaySUeWHAYeClAXthIHgAw&amp;bvm=bv.46471029,d.dGI&amp;psig=AFQjCNEcPQL5F-D-hf3HbStCDKo9rc-bKA&amp;ust=1368653302359089" TargetMode="External"/><Relationship Id="rId10" Type="http://schemas.openxmlformats.org/officeDocument/2006/relationships/image" Target="../media/image174.jpeg"/><Relationship Id="rId4" Type="http://schemas.openxmlformats.org/officeDocument/2006/relationships/image" Target="../media/image171.jpeg"/><Relationship Id="rId9" Type="http://schemas.openxmlformats.org/officeDocument/2006/relationships/hyperlink" Target="http://www.google.co.jp/url?sa=i&amp;rct=j&amp;q=&amp;esrc=s&amp;frm=1&amp;source=images&amp;cd=&amp;cad=rja&amp;docid=FNmjiPdg7OSt1M&amp;tbnid=fi_ToEwHKzLLuM:&amp;ved=0CAUQjRw&amp;url=http://mediafiredub.com/2013/01/murder-2004-dvdrip-full-movie-download.html&amp;ei=S66SUbyoBo7mkgX8-oG4AQ&amp;bvm=bv.46471029,d.dGI&amp;psig=AFQjCNE9cpcs80tDkO-qJ8d-cDDrE4EesQ&amp;ust=1368653761635414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hyperlink" Target="http://www.google.co.jp/url?sa=i&amp;rct=j&amp;q=&amp;esrc=s&amp;frm=1&amp;source=images&amp;cd=&amp;cad=rja&amp;docid=bXTpkcaRRmgFHM&amp;tbnid=LT1KiZb1Ag7yTM:&amp;ved=0CAUQjRw&amp;url=http://www.bollywoodmantra.com/picture/audio-release-of-talaash-33/&amp;ei=3z59UZOcAoWjkQXU_IDgDA&amp;bvm=bv.45645796,d.dGI&amp;psig=AFQjCNHN0U05uVk_LOpL1B6aZF3NZA-YNA&amp;ust=1367248982336945" TargetMode="External"/><Relationship Id="rId18" Type="http://schemas.openxmlformats.org/officeDocument/2006/relationships/image" Target="../media/image185.jpeg"/><Relationship Id="rId3" Type="http://schemas.openxmlformats.org/officeDocument/2006/relationships/hyperlink" Target="http://www.google.co.jp/url?sa=i&amp;rct=j&amp;q=&amp;esrc=s&amp;frm=1&amp;source=images&amp;cd=&amp;cad=rja&amp;docid=UJsls8T37S9d8M&amp;tbnid=xQc3N4KcaR8YsM:&amp;ved=0CAUQjRw&amp;url=http://www.bhavakuta.com/actress-pictures/Aparna-Sen/index.html&amp;ei=6z19Uej-I8fjkAWOmYHgDg&amp;bvm=bv.45645796,d.dGI&amp;psig=AFQjCNEV83STJdDObRhi3aDWFvfCoDooVA&amp;ust=1367248574711139" TargetMode="External"/><Relationship Id="rId7" Type="http://schemas.openxmlformats.org/officeDocument/2006/relationships/hyperlink" Target="http://www.google.co.jp/url?sa=i&amp;rct=j&amp;q=&amp;esrc=s&amp;frm=1&amp;source=images&amp;cd=&amp;cad=rja&amp;docid=YBUpoz7meCYOdM&amp;tbnid=oUvBVU1_dd9ZvM:&amp;ved=0CAUQjRw&amp;url=http://in.bookmyshow.com/entertainment/bms-interviews-deepa-mehta/15975&amp;ei=Mz59UfaNEYmqkwXHoIDQDw&amp;bvm=bv.45645796,d.dGI&amp;psig=AFQjCNE35xgxlsOHOU_k7N5Q-KoQjrgiSQ&amp;ust=1367248805118281" TargetMode="External"/><Relationship Id="rId12" Type="http://schemas.openxmlformats.org/officeDocument/2006/relationships/image" Target="../media/image182.jpeg"/><Relationship Id="rId17" Type="http://schemas.openxmlformats.org/officeDocument/2006/relationships/hyperlink" Target="http://www.google.co.jp/url?sa=i&amp;rct=j&amp;q=&amp;esrc=s&amp;frm=1&amp;source=images&amp;cd=&amp;cad=rja&amp;docid=phTDWrqyuOBmHM&amp;tbnid=MJs6budJyMQkeM:&amp;ved=0CAUQjRw&amp;url=http://www.topnews.in/people/nandita-das&amp;ei=xUF9UbLWDYOulAW094H4Dg&amp;bvm=bv.45645796,d.dGI&amp;psig=AFQjCNEbDrX9OWqxFW1ENtC7XvPA_UYGuA&amp;ust=1367249728364094" TargetMode="External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84.jpeg"/><Relationship Id="rId20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11" Type="http://schemas.openxmlformats.org/officeDocument/2006/relationships/hyperlink" Target="http://www.google.co.jp/url?sa=i&amp;rct=j&amp;q=&amp;esrc=s&amp;frm=1&amp;source=images&amp;cd=&amp;cad=rja&amp;docid=QWzTg0BI6gY5oM&amp;tbnid=1h-aEsFStyU7eM:&amp;ved=0CAUQjRw&amp;url=http://www.india-forums.com/tv-show/571/entertainment-ke-liye-aur-bhi-kuch-karega/gallery/pictures/38033-farah-khan.htm&amp;ei=Gz99UdvhF4nKlAWDjIGIBQ&amp;bvm=bv.45645796,d.dGI&amp;psig=AFQjCNHNSBewgiSKQjit5yhi8AjC5IvBFA&amp;ust=1367249048783124" TargetMode="External"/><Relationship Id="rId5" Type="http://schemas.openxmlformats.org/officeDocument/2006/relationships/hyperlink" Target="http://www.google.co.jp/url?sa=i&amp;rct=j&amp;q=&amp;esrc=s&amp;frm=1&amp;source=images&amp;cd=&amp;cad=rja&amp;docid=4RzGF0xDkxL5WM&amp;tbnid=PNGrCjkiSmvlkM:&amp;ved=0CAUQjRw&amp;url=http://www.thecinemasource.com/blog/interviews/mira-nair-interview-for-the-namesake/&amp;ei=ej59UfXSKon7kgWVtoGQDg&amp;bvm=bv.45645796,d.dGI&amp;psig=AFQjCNHV-tSD2P3Lbo6fmlUliL2S3kqmPg&amp;ust=1367248887629697" TargetMode="External"/><Relationship Id="rId15" Type="http://schemas.openxmlformats.org/officeDocument/2006/relationships/hyperlink" Target="http://www.google.co.jp/url?sa=i&amp;rct=j&amp;q=&amp;esrc=s&amp;frm=1&amp;source=images&amp;cd=&amp;cad=rja&amp;docid=hYKPI0Lydn4_LM&amp;tbnid=afIZft4LWtz1WM:&amp;ved=0CAUQjRw&amp;url=http://bollywoodmixnews.blogspot.com/2012/03/famous-female-film-directors.html&amp;ei=yz99UcqSJ46UkwX4pYHICA&amp;psig=AFQjCNH3q7X8WcdGqtNnz8RuqkwsM5tjJg&amp;ust=1367249221281628" TargetMode="External"/><Relationship Id="rId10" Type="http://schemas.openxmlformats.org/officeDocument/2006/relationships/image" Target="../media/image181.jpeg"/><Relationship Id="rId19" Type="http://schemas.openxmlformats.org/officeDocument/2006/relationships/hyperlink" Target="http://www.google.co.jp/url?sa=i&amp;rct=j&amp;q=&amp;esrc=s&amp;frm=1&amp;source=images&amp;cd=&amp;cad=rja&amp;docid=loXMsc8ZSYndpM&amp;tbnid=yvHtOBJH5c_RQM:&amp;ved=0CAUQjRw&amp;url=http://postnoon.com/2012/11/21/zoya-akhtar-starts-scripting-family-drama/89313/zoya-akhtar-starts-scripting-family-drama-postnoon-news&amp;ei=G0B9UZimB4eulAWFj4DYBQ&amp;psig=AFQjCNF3MmZ-BMSwDs4uhBxKSY-U0lhoIA&amp;ust=1367249295364895" TargetMode="External"/><Relationship Id="rId4" Type="http://schemas.openxmlformats.org/officeDocument/2006/relationships/image" Target="../media/image178.jpeg"/><Relationship Id="rId9" Type="http://schemas.openxmlformats.org/officeDocument/2006/relationships/hyperlink" Target="http://www.google.co.jp/url?sa=i&amp;rct=j&amp;q=&amp;esrc=s&amp;frm=1&amp;source=images&amp;cd=&amp;cad=rja&amp;docid=ch9rxZWpQ2POEM&amp;tbnid=EA9ksCnLCn9WCM:&amp;ved=0CAUQjRw&amp;url=http://www.tumblr.com/tagged/jism%203?language=ja_JP&amp;ei=M0F9UdQ8isyQBcGdgcgF&amp;bvm=bv.45645796,d.dGI&amp;psig=AFQjCNFXG4XmtZuwj3MqH1zh3nqCyIjXUA&amp;ust=1367249554400027" TargetMode="External"/><Relationship Id="rId14" Type="http://schemas.openxmlformats.org/officeDocument/2006/relationships/image" Target="../media/image1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hyperlink" Target="http://www.google.co.jp/url?sa=i&amp;rct=j&amp;q=&amp;esrc=s&amp;frm=1&amp;source=images&amp;cd=&amp;cad=rja&amp;docid=v5soz6LRW_1veM&amp;tbnid=RDcRZzDPTrQqKM:&amp;ved=0CAUQjRw&amp;url=http://lailyjayy.blogspot.com/2012/11/fakta-tentang-gauri-khan.html&amp;ei=wq-UUeKQH4SxkgWazYGABA&amp;bvm=bv.46471029,d.dGI&amp;psig=AFQjCNH5JVn4QtCIN2VXLDemkmL1PyDjIw&amp;ust=1368785208081636" TargetMode="External"/><Relationship Id="rId7" Type="http://schemas.openxmlformats.org/officeDocument/2006/relationships/hyperlink" Target="http://www.google.co.jp/url?sa=i&amp;rct=j&amp;q=&amp;esrc=s&amp;frm=1&amp;source=images&amp;cd=&amp;cad=rja&amp;docid=eL4T1Zf4XfOgYM&amp;tbnid=dE52_Pv_o1lbFM:&amp;ved=0CAUQjRw&amp;url=http://ibtop10.blogspot.com/2011/01/profiel-of-twinkle-khanna.html&amp;ei=C7GUUb7-Oo7GkQWek4C4Cw&amp;bvm=bv.46471029,d.dGI&amp;psig=AFQjCNE2JjXzWucBUG0auCMUm-4SU4SOEg&amp;ust=1368785544654792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hyperlink" Target="http://www.google.co.jp/url?sa=i&amp;rct=j&amp;q=&amp;esrc=s&amp;frm=1&amp;source=images&amp;cd=&amp;cad=rja&amp;docid=aODEGXjNX0iKfM&amp;tbnid=ihdwNFhbPtedrM:&amp;ved=0CAUQjRw&amp;url=http://www.india-forums.com/forum_posts.asp?TID%3D1560959%26TPN%3D109&amp;ei=abCUUamoAcnHlAW8mICwBA&amp;bvm=bv.46471029,d.dGI&amp;psig=AFQjCNFSoBw0cNtMaGYHNYNjLd4l_gnnXw&amp;ust=1368785324943024" TargetMode="External"/><Relationship Id="rId4" Type="http://schemas.openxmlformats.org/officeDocument/2006/relationships/image" Target="../media/image18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docid=kwQ35OZoVMYXTM&amp;tbnid=AM4JkoKNjekHOM:&amp;ved=0CAUQjRw&amp;url=http://articles.timesofindia.indiatimes.com/2012-05-19/news-and-interviews/31766796_1_music-sneha-khanwalkar-amit-trivedi&amp;ei=ikZ9Ud7VI4n7kgWVtoGQDg&amp;bvm=bv.45645796,d.dGI&amp;psig=AFQjCNEy61yrOp3fRUADvnUxIfmGYhIYVA&amp;ust=1367250937051941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diagramQuickStyle" Target="../diagrams/quickStyle21.xml"/><Relationship Id="rId3" Type="http://schemas.openxmlformats.org/officeDocument/2006/relationships/hyperlink" Target="http://www.google.co.jp/url?sa=i&amp;rct=j&amp;q=&amp;esrc=s&amp;frm=1&amp;source=images&amp;cd=&amp;cad=rja&amp;docid=e0FKnjbbQ_1F-M&amp;tbnid=NnUyeD2pFYUtIM:&amp;ved=0CAUQjRw&amp;url=http://www.nkjlive.com/cat/cinema/feed/&amp;ei=7Sh-UdWjE5CHkQWKiICwCA&amp;bvm=bv.45645796,d.dGI&amp;psig=AFQjCNFJxDq1eOfF0IW8l8czWdiVEiHOiw&amp;ust=1367308905866726" TargetMode="External"/><Relationship Id="rId7" Type="http://schemas.openxmlformats.org/officeDocument/2006/relationships/hyperlink" Target="http://www.google.co.jp/url?sa=i&amp;rct=j&amp;q=&amp;esrc=s&amp;frm=1&amp;source=images&amp;cd=&amp;cad=rja&amp;docid=vt7UQPlI82ZhsM&amp;tbnid=MJoWgYlWLViDFM:&amp;ved=0CAUQjRw&amp;url=http://www.fridayrelease.com/movies/large/aisha/13708/19697&amp;ei=Ait-UfqGG8OplQW-wYCoCQ&amp;bvm=bv.45645796,d.dGI&amp;psig=AFQjCNHRBgT2VPhMZ_dYEmlq0o4qoJv4gg&amp;ust=1367309437988742" TargetMode="External"/><Relationship Id="rId12" Type="http://schemas.openxmlformats.org/officeDocument/2006/relationships/diagramLayout" Target="../diagrams/layout21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11" Type="http://schemas.openxmlformats.org/officeDocument/2006/relationships/diagramData" Target="../diagrams/data21.xml"/><Relationship Id="rId5" Type="http://schemas.openxmlformats.org/officeDocument/2006/relationships/hyperlink" Target="http://www.google.co.jp/url?sa=i&amp;rct=j&amp;q=&amp;esrc=s&amp;frm=1&amp;source=images&amp;cd=&amp;cad=rja&amp;docid=L4rksI4A0OyU1M&amp;tbnid=0qWfldZaAXSbHM:&amp;ved=0CAUQjRw&amp;url=http://www.tirakita.com/Dil+Bole+Hadippa!%5bDVD%5d/DVD-1016&amp;ei=wCt-UdLCMoaNkAXQm4DoBA&amp;bvm=bv.45645796,d.dGI&amp;psig=AFQjCNF-7Dx0w_dYl5Nei3kjKMSceh_imQ&amp;ust=1367309607001988" TargetMode="External"/><Relationship Id="rId15" Type="http://schemas.microsoft.com/office/2007/relationships/diagramDrawing" Target="../diagrams/drawing21.xml"/><Relationship Id="rId10" Type="http://schemas.openxmlformats.org/officeDocument/2006/relationships/image" Target="../media/image194.jpeg"/><Relationship Id="rId4" Type="http://schemas.openxmlformats.org/officeDocument/2006/relationships/image" Target="../media/image191.jpeg"/><Relationship Id="rId9" Type="http://schemas.openxmlformats.org/officeDocument/2006/relationships/hyperlink" Target="http://www.google.co.jp/url?sa=i&amp;rct=j&amp;q=&amp;esrc=s&amp;frm=1&amp;source=images&amp;cd=&amp;cad=rja&amp;docid=H2P3iyZyygoFkM&amp;tbnid=Qqvxk84b_AmAKM:&amp;ved=0CAUQjRw&amp;url=http://www.hindustantimes.com/Entertainment/Bollywood/TRAILER-Rani-returns-with-Aiyyaa/Article1-925581.aspx&amp;ei=KSt-UdGgPIjGkwXB7YH4BA&amp;bvm=bv.45645796,d.dGI&amp;psig=AFQjCNGe4NeyfE8jdX6snvU7esj8WwD5ag&amp;ust=1367309479084090" TargetMode="External"/><Relationship Id="rId14" Type="http://schemas.openxmlformats.org/officeDocument/2006/relationships/diagramColors" Target="../diagrams/colors2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hyperlink" Target="http://www.google.co.jp/url?sa=i&amp;rct=j&amp;q=&amp;esrc=s&amp;frm=1&amp;source=images&amp;cd=&amp;cad=rja&amp;docid=bmuiXa5TPdZesM&amp;tbnid=LLwszWKdwDyj0M:&amp;ved=0CAUQjRw&amp;url=http://www.namast-e-bollywood.com/review/6469.html&amp;ei=oFB-UfqJBofOlAXJhIGQBQ&amp;bvm=bv.45645796,d.dGI&amp;psig=AFQjCNFJXH60sKkRlmOMwOtLJhNxV6S1ig&amp;ust=1367319019559005" TargetMode="External"/><Relationship Id="rId7" Type="http://schemas.openxmlformats.org/officeDocument/2006/relationships/hyperlink" Target="http://www.google.co.jp/url?sa=i&amp;rct=j&amp;q=&amp;esrc=s&amp;frm=1&amp;source=images&amp;cd=&amp;cad=rja&amp;docid=DB0Lyjje1fbr_M&amp;tbnid=_q0Yb6ReLGdv-M:&amp;ved=0CAUQjRw&amp;url=http://popoppoo.exblog.jp/17292646/&amp;ei=BS1-UcrQJsbkkAXT84GQBQ&amp;bvm=bv.45645796,d.dGI&amp;psig=AFQjCNE3CHUMuMdUxWCh5WuV8-MAySKjKQ&amp;ust=1367309955141833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hyperlink" Target="http://www.google.co.jp/url?sa=i&amp;rct=j&amp;q=&amp;esrc=s&amp;frm=1&amp;source=images&amp;cd=&amp;cad=rja&amp;docid=XCmv7v0mes11LM&amp;tbnid=NlJJULt_Nb3wwM:&amp;ved=0CAUQjRw&amp;url=http://www.bollywoodgaane.com/the-dirty-picture-mp3-songs-download.html&amp;ei=Ti1-UeD1KY3wkgWZ-4GIDQ&amp;bvm=bv.45645796,d.dGI&amp;psig=AFQjCNGIwSGycd-IK7Ap2xDnOrHoeXvA7g&amp;ust=1367310016444284" TargetMode="External"/><Relationship Id="rId4" Type="http://schemas.openxmlformats.org/officeDocument/2006/relationships/image" Target="../media/image195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hyperlink" Target="http://www.google.co.jp/url?sa=i&amp;rct=j&amp;q=&amp;esrc=s&amp;frm=1&amp;source=images&amp;cd=&amp;cad=rja&amp;docid=kObX1OFk0Lp37M&amp;tbnid=sK7FpgSY7KqcOM:&amp;ved=0CAUQjRw&amp;url=http://www.filmapia.com/published/movies/j/jab-we-met&amp;ei=AVB-UazgPMfTkwXxnoDIBQ&amp;bvm=bv.45645796,d.dGI&amp;psig=AFQjCNHDQ0Co9CK0g5szfxyfOIkixEkS4g&amp;ust=1367318905243654" TargetMode="External"/><Relationship Id="rId7" Type="http://schemas.openxmlformats.org/officeDocument/2006/relationships/hyperlink" Target="http://www.google.co.jp/url?sa=i&amp;rct=j&amp;q=&amp;esrc=s&amp;frm=1&amp;source=images&amp;cd=&amp;cad=rja&amp;docid=4MvixkCdOBN7gM&amp;tbnid=jE4QEWdoztk07M:&amp;ved=0CAUQjRw&amp;url=http://flimday.blogspot.com/2011/09/tanu-weds-manu-hindi-movie-2011.html&amp;ei=Ey5-UciuGorFkQW7p4CoDg&amp;bvm=bv.45645796,d.dGI&amp;psig=AFQjCNHkyP0my1u7_pfvS9R5v_RU3Md59w&amp;ust=1367310223670528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hyperlink" Target="http://www.google.co.jp/url?sa=i&amp;rct=j&amp;q=&amp;esrc=s&amp;frm=1&amp;source=images&amp;cd=&amp;cad=rja&amp;docid=86OvGv6Hmtw54M&amp;tbnid=wDqTgM2WvREiPM:&amp;ved=0CAUQjRw&amp;url=http://bolly.sawfnews.com/film.aspx?id=795&amp;ei=rFF-Uf_XIs6kkQX41YHACA&amp;bvm=bv.45645796,d.dGI&amp;psig=AFQjCNHfm0_A1ApPeQaoUeqUp4itoQVgaQ&amp;ust=1367319333977356" TargetMode="External"/><Relationship Id="rId10" Type="http://schemas.openxmlformats.org/officeDocument/2006/relationships/image" Target="../media/image200.jpeg"/><Relationship Id="rId4" Type="http://schemas.openxmlformats.org/officeDocument/2006/relationships/image" Target="../media/image159.jpeg"/><Relationship Id="rId9" Type="http://schemas.openxmlformats.org/officeDocument/2006/relationships/hyperlink" Target="http://www.google.co.jp/url?sa=i&amp;rct=j&amp;q=&amp;esrc=s&amp;frm=1&amp;source=images&amp;cd=&amp;cad=rja&amp;docid=hx3X149IJJb6FM&amp;tbnid=DeWKgcYFg5TD9M:&amp;ved=0CAUQjRw&amp;url=http://bloggers.com/post/angreji-beat-full-video-song-lyrics-cocktail-hindi-movie-2012-6864834&amp;ei=6V1-UZ_uGIOikQWL14Bo&amp;bvm=bv.45645796,d.dGI&amp;psig=AFQjCNGVL44fb-XDgQAsZ7fjlssEbXirdQ&amp;ust=1367322439538095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hyperlink" Target="http://www.google.co.jp/url?sa=i&amp;rct=j&amp;q=&amp;esrc=s&amp;source=images&amp;cd=&amp;cad=rja&amp;docid=89y6tXP0eOBDfM&amp;tbnid=S91toAmDAkostM:&amp;ved=0CAUQjRw&amp;url=http://asherxai.blogspot.com/2012/07/gangs-of-wasseypur-more-style-and-less.html&amp;ei=e97XUpKACoiXkwWg1YGwAg&amp;bvm=bv.59568121,d.dGI&amp;psig=AFQjCNE8qtDnxoSi-PGHsWkfPLJzbd3A3Q&amp;ust=1389965038816075" TargetMode="External"/><Relationship Id="rId7" Type="http://schemas.openxmlformats.org/officeDocument/2006/relationships/hyperlink" Target="http://www.google.co.jp/url?sa=i&amp;rct=j&amp;q=&amp;esrc=s&amp;source=images&amp;cd=&amp;cad=rja&amp;docid=sdvA4QqYSLAyEM&amp;tbnid=ka1hyH2cfzTzzM:&amp;ved=0CAUQjRw&amp;url=http://movies.ndtv.com/bollywood/my-gangs-of-wasseypur-team-abused-me-says-reema-sen-237568&amp;ei=5N7XUqjnOcfckgX_54HYAw&amp;bvm=bv.59568121,d.dGI&amp;psig=AFQjCNHJD2aIDnxEbUJ__v37lY-rrz83_w&amp;ust=1389965410174435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hyperlink" Target="http://www.google.co.jp/url?sa=i&amp;rct=j&amp;q=&amp;esrc=s&amp;source=images&amp;cd=&amp;cad=rja&amp;docid=7WLnt_d1W-SnRM&amp;tbnid=snue2NYkMf_KeM:&amp;ved=0CAUQjRw&amp;url=http://www.boxofficeindia.co.in/attention-please-2/&amp;ei=tt7XUqzaM4PulAXtuYHAAQ&amp;bvm=bv.59568121,d.dGI&amp;psig=AFQjCNFu2dsz5nu728Ufc4qu0LkVyX4rLw&amp;ust=1389965344549577" TargetMode="External"/><Relationship Id="rId10" Type="http://schemas.openxmlformats.org/officeDocument/2006/relationships/image" Target="../media/image204.jpeg"/><Relationship Id="rId4" Type="http://schemas.openxmlformats.org/officeDocument/2006/relationships/image" Target="../media/image201.jpeg"/><Relationship Id="rId9" Type="http://schemas.openxmlformats.org/officeDocument/2006/relationships/hyperlink" Target="http://www.google.co.jp/url?sa=i&amp;rct=j&amp;q=&amp;esrc=s&amp;frm=1&amp;source=images&amp;cd=&amp;cad=rja&amp;docid=EPRlIjz9BMRM7M&amp;tbnid=juYJeNoFO_9nZM:&amp;ved=0CAUQjRw&amp;url=http://know.burrp.com/arts-entertainment/gangs-of-wasseypur-%E2%80%93-movie-review/39822&amp;ei=sC1-UaPFOMqYlQX0l4GABQ&amp;bvm=bv.45645796,d.dGI&amp;psig=AFQjCNFbju_PaESG2DToL__JfH1IfkAj0Q&amp;ust=1367310126202992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hyperlink" Target="http://www.google.co.jp/url?sa=i&amp;rct=j&amp;q=&amp;esrc=s&amp;source=images&amp;cd=&amp;cad=rja&amp;docid=W7Zw4WPTIulrbM&amp;tbnid=mOa6zbxPep3l-M:&amp;ved=0CAUQjRw&amp;url=http://www.imdb.com/title/tt2317337/&amp;ei=_ODXUsGJCsa0kAXhkICoAg&amp;bvm=bv.59568121,d.dGI&amp;psig=AFQjCNEApf2RBJGI1DBeqzgV2YIwriiC-A&amp;ust=1389965945996933" TargetMode="External"/><Relationship Id="rId7" Type="http://schemas.openxmlformats.org/officeDocument/2006/relationships/hyperlink" Target="http://www.google.co.jp/url?sa=i&amp;rct=j&amp;q=&amp;esrc=s&amp;source=images&amp;cd=&amp;cad=rja&amp;docid=YZl1_1VrnlveVM&amp;tbnid=Oa9zUTn7HNNu1M:&amp;ved=0CAUQjRw&amp;url=http://www.blankpagebeatdown.com/movie-review-english-vinglish-2012/&amp;ei=NOHXUtvENIyNkwXJsYDIBA&amp;bvm=bv.59568121,d.dGI&amp;psig=AFQjCNHfMFdPq8w8LXmcbogx4u4Qg6XTHQ&amp;ust=1389965984301184" TargetMode="External"/><Relationship Id="rId12" Type="http://schemas.openxmlformats.org/officeDocument/2006/relationships/image" Target="../media/image2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11" Type="http://schemas.openxmlformats.org/officeDocument/2006/relationships/hyperlink" Target="http://www.google.co.jp/url?sa=i&amp;rct=j&amp;q=&amp;esrc=s&amp;source=images&amp;cd=&amp;cad=rja&amp;docid=9bKF3fJoj2kMbM&amp;tbnid=fn1_OiAndU9VLM:&amp;ved=0CAUQjRw&amp;url=http://dev.bollyspice.com/author/prathna/page/3&amp;ei=gePXUvOBD86UkgW99IGYBg&amp;bvm=bv.59568121,d.dGI&amp;psig=AFQjCNGXMUeYVB4p_L6hVKK-v8_nmezRig&amp;ust=1389966458929753" TargetMode="External"/><Relationship Id="rId5" Type="http://schemas.openxmlformats.org/officeDocument/2006/relationships/hyperlink" Target="http://www.google.co.jp/url?sa=i&amp;rct=j&amp;q=&amp;esrc=s&amp;source=images&amp;cd=&amp;cad=rja&amp;docid=XihLzLmSTk7jOM&amp;tbnid=Xa2ikOQ8cCJqIM:&amp;ved=0CAUQjRw&amp;url=http://www.oneknightstands.net/top-10-bollywood-moments-of-2012-oks-list/&amp;ei=0eDXUuOiBo2FlAXGi4D4Dw&amp;bvm=bv.59568121,d.dGI&amp;psig=AFQjCNGaiXP3h2xC4ox46oM6rPLnLuf3AA&amp;ust=1389965847323158" TargetMode="External"/><Relationship Id="rId10" Type="http://schemas.openxmlformats.org/officeDocument/2006/relationships/image" Target="../media/image208.jpeg"/><Relationship Id="rId4" Type="http://schemas.openxmlformats.org/officeDocument/2006/relationships/image" Target="../media/image205.jpeg"/><Relationship Id="rId9" Type="http://schemas.openxmlformats.org/officeDocument/2006/relationships/hyperlink" Target="http://www.google.co.jp/url?sa=i&amp;rct=j&amp;q=&amp;esrc=s&amp;source=images&amp;cd=&amp;cad=rja&amp;docid=XqP82Q285W5LqM&amp;tbnid=yafE3qlOVczw-M:&amp;ved=0CAUQjRw&amp;url=http://www.aveleyman.com/FilmCredit.aspx?FilmID%3D30449&amp;ei=KuLXUuWTGITXkAXrgoCQCg&amp;bvm=bv.59568121,d.dGI&amp;psig=AFQjCNGI05Fq0Bza7rk7AZYFKsHvm9gcYQ&amp;ust=1389966110318077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Colors" Target="../diagrams/colors3.xml"/><Relationship Id="rId3" Type="http://schemas.openxmlformats.org/officeDocument/2006/relationships/hyperlink" Target="http://www.google.co.jp/url?sa=i&amp;rct=j&amp;q=&amp;esrc=s&amp;source=images&amp;cd=&amp;cad=rja&amp;docid=aeUHR3-0857jiM&amp;tbnid=aLPIxtbEn2To1M:&amp;ved=0CAUQjRw&amp;url=http://en.wikipedia.org/wiki/Reliance_Entertainment&amp;ei=SBXSUrm9Mc-HkgX4t4BY&amp;bvm=bv.59026428,d.dGI&amp;psig=AFQjCNEXJiUymP9BuS3SILpYBB6jasYy9g&amp;ust=1389586050422090" TargetMode="External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diagramLayout" Target="../diagrams/layout3.xml"/><Relationship Id="rId5" Type="http://schemas.openxmlformats.org/officeDocument/2006/relationships/hyperlink" Target="http://www.google.co.jp/url?sa=i&amp;rct=j&amp;q=&amp;esrc=s&amp;source=images&amp;cd=&amp;cad=rja&amp;docid=OZk7Nj2-rBCSAM&amp;tbnid=ZAtpecitacKtHM:&amp;ved=0CAUQjRw&amp;url=http://www.vsn-tv.com/en/noticias/Proyectos/25/vsn-and-Ommeon-help-launch-a-new-UTV-channel-in-India-.html&amp;ei=ehXSUsW8BoubkwX7x4GQAw&amp;bvm=bv.59026428,d.dGI&amp;psig=AFQjCNGA-IoHB16M_yppP7oqyR2xyPNKBg&amp;ust=1389586161867608" TargetMode="External"/><Relationship Id="rId10" Type="http://schemas.openxmlformats.org/officeDocument/2006/relationships/diagramData" Target="../diagrams/data3.xml"/><Relationship Id="rId4" Type="http://schemas.openxmlformats.org/officeDocument/2006/relationships/image" Target="../media/image4.gif"/><Relationship Id="rId9" Type="http://schemas.openxmlformats.org/officeDocument/2006/relationships/image" Target="../media/image8.png"/><Relationship Id="rId14" Type="http://schemas.microsoft.com/office/2007/relationships/diagramDrawing" Target="../diagrams/drawin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Dj35LDbhSJiIaM&amp;tbnid=w4C-cpTnhY9tmM:&amp;ved=0CAUQjRw&amp;url=http://www.hindilinks4u.net/2012/08/slumdog-millionaire-2008.html&amp;ei=VG_aUsqtKIPukQWu0ICIDA&amp;bvm=bv.59568121,d.dGI&amp;psig=AFQjCNGfnZMfNmfsml9RLhJF4CBzzSSoKg&amp;ust=1390133443061075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520r-wYwbOqnTM&amp;tbnid=RJv0o69tfQljXM:&amp;ved=0CAUQjRw&amp;url=http://www.picstopin.com/480/hate-luv-storys-bahara-full-song-i/http:||i*ytimg*com|vi|OHWKRhZGitU|0*jpg/&amp;ei=HebXUv6YK8yqkgWq24CIBQ&amp;bvm=bv.59568121,d.dGI&amp;psig=AFQjCNEI9TvRdedZZlB04sB5WC-PzCwBFg&amp;ust=1389967190908257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hyperlink" Target="http://www.google.co.jp/url?sa=i&amp;rct=j&amp;q=&amp;esrc=s&amp;source=images&amp;cd=&amp;cad=rja&amp;docid=eAzUR2LvLPrjXM&amp;tbnid=fjDCKqZbD5IU0M:&amp;ved=0CAUQjRw&amp;url=http://tvtropes.org/pmwiki/pmwiki.php/Main/JaaneTuYaJaaneNa&amp;ei=1EnbUtbkDISCkQWk94HoAQ&amp;bvm=bv.59568121,d.dGI&amp;psig=AFQjCNFldDtMqgWMG6lUSD0CzxMUovVVeQ&amp;ust=1390189392270339" TargetMode="External"/><Relationship Id="rId7" Type="http://schemas.openxmlformats.org/officeDocument/2006/relationships/hyperlink" Target="http://www.google.co.jp/url?sa=i&amp;rct=j&amp;q=&amp;esrc=s&amp;source=images&amp;cd=&amp;cad=rja&amp;docid=71tNpdx4vpLBFM&amp;tbnid=ys2BzEG4uvexTM:&amp;ved=0CAUQjRw&amp;url=http://wwwhindimovies.blogspot.com/2009/07/salaam-namaste-2005-hindi-movie.html&amp;ei=60vbUrGdAYSlkAW2rYCoAw&amp;bvm=bv.59568121,d.dGI&amp;psig=AFQjCNH79gm7EIwtbUpEWOpwnslN-DU9TQ&amp;ust=1390189867637238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hyperlink" Target="http://www.google.co.jp/url?sa=i&amp;rct=j&amp;q=&amp;esrc=s&amp;source=images&amp;cd=&amp;cad=rja&amp;docid=59FZJeK-s_HuuM&amp;tbnid=8LYORPt4iiCOqM:&amp;ved=0CAUQjRw&amp;url=http://www.imdb.com/name/nm1665004/&amp;ei=o0rbUu2YOcPwkQXg14CoAQ&amp;bvm=bv.59568121,d.dGI&amp;psig=AFQjCNE2SeZS6gnownjGyfqA8Culvo-aMA&amp;ust=1390189599054457" TargetMode="External"/><Relationship Id="rId4" Type="http://schemas.openxmlformats.org/officeDocument/2006/relationships/image" Target="../media/image21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rWpdV9Xzd2VTqM&amp;tbnid=sYgycOrEsc3Z8M:&amp;ved=0CAUQjRw&amp;url=http://www.exoticindiaart.com/product/audiovideo/we-and-you-refreshing-look-at-eternal-battle-between-sexes-hum-tum-dvd-with-english-subtitles-ICM055/&amp;ei=aU_bUo7-FMfIlAWb_YCIAw&amp;bvm=bv.59568121,d.dGI&amp;psig=AFQjCNHlJ5RkQ0fa-jtwKxluGnx_p-b52Q&amp;ust=1390190766967659" TargetMode="External"/><Relationship Id="rId7" Type="http://schemas.openxmlformats.org/officeDocument/2006/relationships/image" Target="../media/image21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jp/url?sa=i&amp;rct=j&amp;q=&amp;esrc=s&amp;source=images&amp;cd=&amp;cad=rja&amp;docid=hiNDE2aYmhA4uM&amp;tbnid=fYkF9meh4QD_3M:&amp;ved=0CAUQjRw&amp;url=http://www.movieposterdb.com/movie/0420332/Veer-Zaara.html&amp;ei=eFDbUv22O4qZlQXOuIGQAw&amp;bvm=bv.59568121,d.dGI&amp;psig=AFQjCNG_5uWVIz5wgKh4q2euo-9-qadx7w&amp;ust=1390191069710974" TargetMode="External"/><Relationship Id="rId5" Type="http://schemas.openxmlformats.org/officeDocument/2006/relationships/image" Target="../media/image118.jpeg"/><Relationship Id="rId4" Type="http://schemas.openxmlformats.org/officeDocument/2006/relationships/image" Target="../media/image215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wmf"/><Relationship Id="rId3" Type="http://schemas.openxmlformats.org/officeDocument/2006/relationships/image" Target="../media/image217.wmf"/><Relationship Id="rId7" Type="http://schemas.openxmlformats.org/officeDocument/2006/relationships/image" Target="../media/image221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wmf"/><Relationship Id="rId5" Type="http://schemas.openxmlformats.org/officeDocument/2006/relationships/image" Target="../media/image219.wmf"/><Relationship Id="rId10" Type="http://schemas.openxmlformats.org/officeDocument/2006/relationships/image" Target="../media/image223.jpeg"/><Relationship Id="rId4" Type="http://schemas.openxmlformats.org/officeDocument/2006/relationships/image" Target="../media/image218.wmf"/><Relationship Id="rId9" Type="http://schemas.openxmlformats.org/officeDocument/2006/relationships/hyperlink" Target="http://www.google.co.jp/url?sa=i&amp;rct=j&amp;q=&amp;esrc=s&amp;frm=1&amp;source=images&amp;cd=&amp;cad=rja&amp;docid=-k0sxTm7YN2O7M&amp;tbnid=1IKDptkpRBPLHM:&amp;ved=0CAUQjRw&amp;url=http://esandhi.wordpress.com/2012/11/09/saptapadisaat-pherethe-seven-steps-and-seven-vows-in-a-hindu-marriage/&amp;ei=4Q4nUcX_FuOgmQXiiYHgDg&amp;bvm=bv.42768644,d.bmk&amp;psig=AFQjCNGA6Q7xnkk7BJIxKMyK_1tyxAxz5g&amp;ust=1361600576636213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4.jpe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hyperlink" Target="http://www.google.co.jp/url?sa=i&amp;rct=j&amp;q=&amp;esrc=s&amp;frm=1&amp;source=images&amp;cd=&amp;cad=rja&amp;docid=yFdyRxm8kckzZM&amp;tbnid=ioi_Q46EkmEoLM:&amp;ved=0CAUQjRw&amp;url=http://bollymymusic.blogspot.com/2011/07/hum-dil-de-chuke-sanam-1999.html&amp;ei=Cw4nUcqBAeWgmQXRlICoCA&amp;bvm=bv.42768644,d.bmk&amp;psig=AFQjCNGuXL82nGE-77Cogpozw62WUiPSKw&amp;ust=1361600383022189" TargetMode="External"/><Relationship Id="rId9" Type="http://schemas.openxmlformats.org/officeDocument/2006/relationships/image" Target="../media/image220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3" Type="http://schemas.openxmlformats.org/officeDocument/2006/relationships/hyperlink" Target="http://www.google.co.jp/url?sa=i&amp;rct=j&amp;q=&amp;esrc=s&amp;frm=1&amp;source=images&amp;cd=&amp;cad=rja&amp;docid=fYWBXzerNYX_9M&amp;tbnid=FDirUYy2bmVcuM:&amp;ved=0CAUQjRw&amp;url=http://www.imdb.com/media/rm4223769856/tt0308347&amp;ei=cA4nUdq-Ns6ZmQXHrYC4Bg&amp;bvm=bv.42768644,d.bmk&amp;psig=AFQjCNH9_xC6wjxeeft3oXmIhGIyF05jRw&amp;ust=1361600454794169" TargetMode="External"/><Relationship Id="rId7" Type="http://schemas.openxmlformats.org/officeDocument/2006/relationships/image" Target="../media/image23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hyperlink" Target="http://www.google.co.jp/url?sa=i&amp;rct=j&amp;q=&amp;esrc=s&amp;frm=1&amp;source=images&amp;cd=&amp;cad=rja&amp;docid=E66-Dt3L66SazM&amp;tbnid=IAoQkSPirGm-EM:&amp;ved=0CAUQjRw&amp;url=http://www.flatplanet.tv/tag/kabhi-alvida-naa-kehna/&amp;ei=Rg8nUf_9BoyUmQXD7IHADQ&amp;bvm=bv.42768644,d.bmk&amp;psig=AFQjCNExQCAmN4-10_gWDo5IMSDPkwikWQ&amp;ust=1361600703634839" TargetMode="External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hyperlink" Target="http://www.google.co.jp/url?sa=i&amp;rct=j&amp;q=&amp;esrc=s&amp;frm=1&amp;source=images&amp;cd=&amp;cad=rja&amp;docid=7fnT35tMUNr0sM&amp;tbnid=A-c71VAYYRkIMM:&amp;ved=0CAUQjRw&amp;url=http://moviez32.blogspot.com/2013/01/rab-ne-bana-di-jodi-2008-hindi-movie.html&amp;ei=xWmNUfvhJcrOkwWLjIHABg&amp;bvm=bv.46340616,d.dGI&amp;psig=AFQjCNGHqljDgjoj3O-wLAkBznyguLpGdA&amp;ust=1368308534475525" TargetMode="External"/><Relationship Id="rId7" Type="http://schemas.openxmlformats.org/officeDocument/2006/relationships/hyperlink" Target="http://www.google.co.jp/url?sa=i&amp;rct=j&amp;q=&amp;esrc=s&amp;frm=1&amp;source=images&amp;cd=&amp;cad=rja&amp;docid=QlBJwIB0SK7CSM&amp;tbnid=y1kr6NmNeZxBoM:&amp;ved=0CAUQjRw&amp;url=http://www.merinews.com/newPhotoLanding.jsp?imageID=9644&amp;ei=ZFKOUauCO8yFlQWvw4CwAQ&amp;bvm=bv.46340616,d.dGI&amp;psig=AFQjCNGHqljDgjoj3O-wLAkBznyguLpGdA&amp;ust=1368308534475525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hyperlink" Target="http://www.google.co.jp/url?sa=i&amp;rct=j&amp;q=&amp;esrc=s&amp;frm=1&amp;source=images&amp;cd=&amp;cad=rja&amp;docid=LltDtY-B97IU3M&amp;tbnid=s5sktaYfYExQfM:&amp;ved=0CAUQjRw&amp;url=http://bollywoodmovie.blog.fc2.com/blog-entry-16.html&amp;ei=k1GOUYKEBIW1kAWMmYEY&amp;bvm=bv.46340616,d.dGI&amp;psig=AFQjCNGHqljDgjoj3O-wLAkBznyguLpGdA&amp;ust=1368308534475525" TargetMode="External"/><Relationship Id="rId10" Type="http://schemas.openxmlformats.org/officeDocument/2006/relationships/image" Target="../media/image240.jpeg"/><Relationship Id="rId4" Type="http://schemas.openxmlformats.org/officeDocument/2006/relationships/image" Target="../media/image237.jpeg"/><Relationship Id="rId9" Type="http://schemas.openxmlformats.org/officeDocument/2006/relationships/hyperlink" Target="http://www.google.co.jp/url?sa=i&amp;rct=j&amp;q=&amp;esrc=s&amp;source=images&amp;cd=&amp;cad=rja&amp;docid=QhPTSaabKAEewM&amp;tbnid=xncOioClPYx01M:&amp;ved=0CAUQjRw&amp;url=http://queuingupbollywood.blogspot.com/2013/01/when-srk-won-me-over-rab-ne-bana-di-jodi.html&amp;ei=D9zZUtqIE4PvkQXy7IDoAw&amp;bvm=bv.59568121,d.dGI&amp;psig=AFQjCNEyW78c1DiFNUrI2Oj2JnKFr7YMOg&amp;ust=139009564508773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3" Type="http://schemas.openxmlformats.org/officeDocument/2006/relationships/image" Target="../media/image241.jpeg"/><Relationship Id="rId7" Type="http://schemas.openxmlformats.org/officeDocument/2006/relationships/image" Target="../media/image24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jp/url?sa=i&amp;rct=j&amp;q=&amp;esrc=s&amp;source=images&amp;cd=&amp;cad=rja&amp;docid=0SpvhyTcEeaKlM&amp;tbnid=anBfq2E5jqjbSM:&amp;ved=0CAUQjRw&amp;url=http://jp.freepik.com/free-icon/small-person_696517.htm&amp;ei=LN_ZUvfeNY2okQXk-4D4Ag&amp;bvm=bv.59568121,d.dGI&amp;psig=AFQjCNHoLEdOBO6FtwROLujiqRHWfWneiA&amp;ust=1390096501363159" TargetMode="Externa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hyperlink" Target="http://www.google.co.jp/url?sa=i&amp;rct=j&amp;q=&amp;esrc=s&amp;frm=1&amp;source=images&amp;cd=&amp;cad=rja&amp;docid=jOs5-94uVb0_gM&amp;tbnid=XJUKgREjqpDspM:&amp;ved=0CAUQjRw&amp;url=http://isansar.com/2013/04/hindi-movie-rockstar2011blueray-watch-online.html&amp;ei=2FJ-UdjjA4vOkgXI5oGYBQ&amp;bvm=bv.45645796,d.dGI&amp;psig=AFQjCNGeY8R_bEfNW-oX97tom-OR-qGn_w&amp;ust=1367319638620028" TargetMode="External"/><Relationship Id="rId7" Type="http://schemas.openxmlformats.org/officeDocument/2006/relationships/hyperlink" Target="http://www.google.co.jp/url?sa=i&amp;rct=j&amp;q=&amp;esrc=s&amp;source=images&amp;cd=&amp;cad=rja&amp;docid=0SpvhyTcEeaKlM&amp;tbnid=anBfq2E5jqjbSM:&amp;ved=0CAUQjRw&amp;url=http://jp.freepik.com/free-icon/small-person_696517.htm&amp;ei=LN_ZUvfeNY2okQXk-4D4Ag&amp;bvm=bv.59568121,d.dGI&amp;psig=AFQjCNHoLEdOBO6FtwROLujiqRHWfWneiA&amp;ust=1390096501363159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10" Type="http://schemas.openxmlformats.org/officeDocument/2006/relationships/image" Target="../media/image220.wmf"/><Relationship Id="rId4" Type="http://schemas.openxmlformats.org/officeDocument/2006/relationships/image" Target="../media/image245.jpeg"/><Relationship Id="rId9" Type="http://schemas.openxmlformats.org/officeDocument/2006/relationships/image" Target="../media/image248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hyperlink" Target="https://www.google.co.jp/url?sa=i&amp;rct=j&amp;q=&amp;esrc=s&amp;frm=1&amp;source=images&amp;cd=&amp;cad=rja&amp;docid=FE-68rP7L5gz3M&amp;tbnid=YQDfnU0xx5k1NM:&amp;ved=0CAUQjRw&amp;url=https://en.wikipedia.org/wiki/Ek_Main_Aur_Ekk_Tu&amp;ei=h1t-UabFMsWPkwWZhYGADg&amp;bvm=bv.45645796,d.dGI&amp;psig=AFQjCNEguSaG79yyp4j243ZeItVszCuPYw&amp;ust=1367321860757735" TargetMode="External"/><Relationship Id="rId7" Type="http://schemas.openxmlformats.org/officeDocument/2006/relationships/image" Target="../media/image251.jpeg"/><Relationship Id="rId12" Type="http://schemas.openxmlformats.org/officeDocument/2006/relationships/image" Target="../media/image24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11" Type="http://schemas.openxmlformats.org/officeDocument/2006/relationships/image" Target="../media/image243.jpeg"/><Relationship Id="rId5" Type="http://schemas.openxmlformats.org/officeDocument/2006/relationships/hyperlink" Target="http://www.google.co.jp/url?sa=i&amp;rct=j&amp;q=&amp;esrc=s&amp;frm=1&amp;source=images&amp;cd=&amp;cad=rja&amp;docid=FGL9H0Ftn_s26M&amp;tbnid=4rIABDnNyYgT8M:&amp;ved=0CAUQjRw&amp;url=http://desijoin.blogspot.com/2013/02/cocktail-hindi-movie-2012-dvdrip-720p.html&amp;ei=C1N-UZ5jx4iQBcj-gcgF&amp;bvm=bv.45645796,d.dGI&amp;psig=AFQjCNGcbNfOq9Yon6gCaGCrknNv5O0Edw&amp;ust=1367319688673295" TargetMode="External"/><Relationship Id="rId10" Type="http://schemas.openxmlformats.org/officeDocument/2006/relationships/image" Target="../media/image254.jpeg"/><Relationship Id="rId4" Type="http://schemas.openxmlformats.org/officeDocument/2006/relationships/image" Target="../media/image249.jpeg"/><Relationship Id="rId9" Type="http://schemas.openxmlformats.org/officeDocument/2006/relationships/image" Target="../media/image25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e/Kuch_Kuch_Hota_Hai_DVD_Cover.jpg" TargetMode="External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25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c/cb/Dev.D.jpg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P7-AoXlU3GcbLM&amp;tbnid=J-8SLtoQwH8urM:&amp;ved=0CAUQjRw&amp;url=http://moifightclub.wordpress.com/2013/06/01/&amp;ei=VUTaUu-TCseHkwXCyYH4AQ&amp;bvm=bv.59568121,d.dGI&amp;psig=AFQjCNHKwoOGE8vuMihj1jHJ8ceS_1VB4g&amp;ust=1390122435648541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jp/url?sa=i&amp;rct=j&amp;q=&amp;esrc=s&amp;frm=1&amp;source=images&amp;cd=&amp;cad=rja&amp;docid=qBFYgU3eC6u35M&amp;tbnid=N_YQ1pkqR9P42M:&amp;ved=0CAUQjRw&amp;url=http://classicdownload.net/index/company-dvdrip/company/&amp;ei=YRUnUbiMGYKKmQWLyIDoBQ&amp;bvm=bv.42768644,d.dGY&amp;psig=AFQjCNEYohxpOopNk5abYOJYbc0iSPvnBg&amp;ust=1361602258847039" TargetMode="Externa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11" Type="http://schemas.openxmlformats.org/officeDocument/2006/relationships/image" Target="../media/image258.jpeg"/><Relationship Id="rId5" Type="http://schemas.openxmlformats.org/officeDocument/2006/relationships/diagramQuickStyle" Target="../diagrams/quickStyle25.xml"/><Relationship Id="rId10" Type="http://schemas.openxmlformats.org/officeDocument/2006/relationships/hyperlink" Target="http://www.google.co.jp/url?sa=i&amp;rct=j&amp;q=&amp;esrc=s&amp;frm=1&amp;source=images&amp;cd=&amp;cad=rja&amp;docid=eITbet_q-WCEdM&amp;tbnid=4qp9XWemzaY09M:&amp;ved=0CAUQjRw&amp;url=http://filmiholic.com/company/&amp;ei=HxYnUeqdOu-MmQWvgYHQBQ&amp;bvm=bv.42768644,d.dGY&amp;psig=AFQjCNEP8ugedO-fbURMcENSn7v_A1UeMw&amp;ust=1361602460575760" TargetMode="External"/><Relationship Id="rId4" Type="http://schemas.openxmlformats.org/officeDocument/2006/relationships/diagramLayout" Target="../diagrams/layout25.xml"/><Relationship Id="rId9" Type="http://schemas.openxmlformats.org/officeDocument/2006/relationships/image" Target="../media/image23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hyperlink" Target="https://www.google.co.jp/url?sa=i&amp;rct=j&amp;q=&amp;esrc=s&amp;source=images&amp;cd=&amp;cad=rja&amp;docid=E7xnFptnq3VFuM&amp;tbnid=kn7KSQMtvF7mRM:&amp;ved=0CAUQjRw&amp;url=https://play.google.com/store/apps/details?id%3Dcom.facebook.katana%26hl%3Dja&amp;ei=r0faUplUxvKRBb2agZgD&amp;bvm=bv.59568121,d.dGI&amp;psig=AFQjCNFc460FrgJ95JrYJiPrlY2ra66xzw&amp;ust=1390123282265955" TargetMode="External"/><Relationship Id="rId7" Type="http://schemas.openxmlformats.org/officeDocument/2006/relationships/image" Target="../media/image26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jp/url?sa=i&amp;rct=j&amp;q=&amp;esrc=s&amp;frm=1&amp;source=images&amp;cd=&amp;cad=rja&amp;docid=81CKacCWMwWLqM&amp;tbnid=qwiypowuV2fD5M:&amp;ved=0CAUQjRw&amp;url=http://shantanukurhekar.blogspot.com/2011_01_01_archive.html&amp;ei=lRgnUc2QEanqmAWenYA4&amp;bvm=bv.42768644,d.bmk&amp;psig=AFQjCNHoHZcE-B1DTdL3aNK4d7IAjWtb4A&amp;ust=1361603074815308" TargetMode="External"/><Relationship Id="rId5" Type="http://schemas.openxmlformats.org/officeDocument/2006/relationships/image" Target="../media/image260.jpeg"/><Relationship Id="rId4" Type="http://schemas.openxmlformats.org/officeDocument/2006/relationships/image" Target="../media/image25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source=images&amp;cd=&amp;cad=rja&amp;docid=hdiY5fOXejmVkM&amp;tbnid=ysyJmv5jPjmCDM:&amp;ved=0CAUQjRw&amp;url=http://en.wikipedia.org/wiki/BSE_SENSEX&amp;ei=RCXbUpvlF4zckgWDv4HIAg&amp;bvm=bv.59568121,d.dGI&amp;psig=AFQjCNGlhWACHF6es0NlZBa643CoCgp_wQ&amp;ust=1390179998595885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hyperlink" Target="http://www.google.com/url?sa=i&amp;rct=j&amp;q=india+gdp+annual&amp;source=images&amp;cd=&amp;cad=rja&amp;docid=trgLLWlGPibr9M&amp;tbnid=wGPtmeCALbnhwM:&amp;ved=0CAUQjRw&amp;url=http://rulers-of-nations-forum.com/viewtopic.php?f=42&amp;t=1188&amp;ei=KB8nUaD5BIKimQXr5YDoBw&amp;bvm=bv.42768644,d.dGY&amp;psig=AFQjCNFoedHc8JZhDJXBaAjIfomCylHFFQ&amp;ust=1361604772113716" TargetMode="External"/><Relationship Id="rId4" Type="http://schemas.openxmlformats.org/officeDocument/2006/relationships/image" Target="../media/image2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3349347"/>
            <a:ext cx="902621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7200" dirty="0" smtClean="0">
                <a:solidFill>
                  <a:schemeClr val="accent2">
                    <a:lumMod val="5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ヒンディー語映画の</a:t>
            </a:r>
            <a:endParaRPr kumimoji="1" lang="en-US" altLang="ja-JP" sz="7200" dirty="0" smtClean="0">
              <a:solidFill>
                <a:schemeClr val="accent2">
                  <a:lumMod val="5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kumimoji="1" lang="ja-JP" altLang="en-US" sz="15000" dirty="0" smtClean="0">
                <a:solidFill>
                  <a:schemeClr val="accent2">
                    <a:lumMod val="5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１０年</a:t>
            </a:r>
            <a:endParaRPr kumimoji="1" lang="ja-JP" altLang="en-US" sz="15000" dirty="0">
              <a:solidFill>
                <a:schemeClr val="accent2">
                  <a:lumMod val="5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6712"/>
            <a:ext cx="9036496" cy="720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dirty="0" smtClean="0">
                <a:solidFill>
                  <a:schemeClr val="accent3">
                    <a:lumMod val="5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サラーム海上のエキゾ夢紀行番外編：</a:t>
            </a:r>
            <a:endParaRPr kumimoji="1" lang="ja-JP" altLang="en-US" sz="4000" dirty="0">
              <a:solidFill>
                <a:schemeClr val="accent3">
                  <a:lumMod val="50000"/>
                </a:schemeClr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833797" y="4941168"/>
            <a:ext cx="4310203" cy="1872208"/>
          </a:xfrm>
        </p:spPr>
        <p:txBody>
          <a:bodyPr>
            <a:normAutofit fontScale="92500"/>
          </a:bodyPr>
          <a:lstStyle/>
          <a:p>
            <a:pPr algn="l"/>
            <a:r>
              <a:rPr lang="ja-JP" altLang="en-US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アルカカット</a:t>
            </a:r>
            <a:endParaRPr lang="en-US" altLang="ja-JP" dirty="0" smtClean="0">
              <a:solidFill>
                <a:schemeClr val="tx1"/>
              </a:solidFill>
              <a:latin typeface="ＤＦＧ顔楷書W9" panose="03000900000000000000" pitchFamily="66" charset="-128"/>
              <a:ea typeface="ＤＦＧ顔楷書W9" panose="03000900000000000000" pitchFamily="66" charset="-128"/>
            </a:endParaRPr>
          </a:p>
          <a:p>
            <a:pPr algn="l"/>
            <a:r>
              <a:rPr lang="en-US" altLang="ja-JP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2014</a:t>
            </a:r>
            <a:r>
              <a:rPr lang="ja-JP" altLang="en-US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年</a:t>
            </a:r>
            <a:r>
              <a:rPr lang="en-US" altLang="ja-JP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月</a:t>
            </a:r>
            <a:r>
              <a:rPr lang="en-US" altLang="ja-JP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26</a:t>
            </a:r>
            <a:r>
              <a:rPr lang="ja-JP" altLang="en-US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日４：３０</a:t>
            </a:r>
            <a:r>
              <a:rPr lang="en-US" altLang="ja-JP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pm</a:t>
            </a:r>
            <a:endParaRPr kumimoji="1" lang="en-US" altLang="ja-JP" dirty="0" smtClean="0">
              <a:solidFill>
                <a:schemeClr val="tx1"/>
              </a:solidFill>
              <a:latin typeface="ＤＦＧ顔楷書W9" panose="03000900000000000000" pitchFamily="66" charset="-128"/>
              <a:ea typeface="ＤＦＧ顔楷書W9" panose="03000900000000000000" pitchFamily="66" charset="-128"/>
            </a:endParaRPr>
          </a:p>
          <a:p>
            <a:pPr algn="l"/>
            <a:r>
              <a:rPr lang="en-US" altLang="ja-JP" dirty="0" smtClean="0">
                <a:solidFill>
                  <a:schemeClr val="tx1"/>
                </a:solidFill>
                <a:latin typeface="ＤＦＧ顔楷書W9" panose="03000900000000000000" pitchFamily="66" charset="-128"/>
                <a:ea typeface="ＤＦＧ顔楷書W9" panose="03000900000000000000" pitchFamily="66" charset="-128"/>
              </a:rPr>
              <a:t>Uplink Factory</a:t>
            </a:r>
            <a:endParaRPr kumimoji="1" lang="ja-JP" altLang="en-US" dirty="0">
              <a:solidFill>
                <a:schemeClr val="tx1"/>
              </a:solidFill>
              <a:latin typeface="ＤＦＧ顔楷書W9" panose="03000900000000000000" pitchFamily="66" charset="-128"/>
              <a:ea typeface="ＤＦＧ顔楷書W9" panose="03000900000000000000" pitchFamily="66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0277" y="980728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7200" b="1" dirty="0" smtClean="0">
                <a:solidFill>
                  <a:schemeClr val="accent6">
                    <a:lumMod val="75000"/>
                  </a:schemeClr>
                </a:solidFill>
                <a:latin typeface="AR P教科書体M" panose="03000600000000000000" pitchFamily="66" charset="-128"/>
                <a:ea typeface="AR P教科書体M" panose="03000600000000000000" pitchFamily="66" charset="-128"/>
              </a:rPr>
              <a:t>「これでインディア」の</a:t>
            </a:r>
            <a:endParaRPr kumimoji="1" lang="en-US" altLang="ja-JP" sz="7200" b="1" dirty="0" smtClean="0">
              <a:solidFill>
                <a:schemeClr val="accent6">
                  <a:lumMod val="75000"/>
                </a:schemeClr>
              </a:solidFill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pPr algn="dist"/>
            <a:r>
              <a:rPr kumimoji="1" lang="ja-JP" altLang="en-US" sz="7200" b="1" dirty="0" smtClean="0">
                <a:solidFill>
                  <a:schemeClr val="accent6">
                    <a:lumMod val="75000"/>
                  </a:schemeClr>
                </a:solidFill>
                <a:latin typeface="AR P教科書体M" panose="03000600000000000000" pitchFamily="66" charset="-128"/>
                <a:ea typeface="AR P教科書体M" panose="03000600000000000000" pitchFamily="66" charset="-128"/>
              </a:rPr>
              <a:t>アルカカットが目撃した</a:t>
            </a:r>
            <a:endParaRPr kumimoji="1" lang="ja-JP" altLang="en-US" sz="7200" b="1" dirty="0">
              <a:solidFill>
                <a:schemeClr val="accent6">
                  <a:lumMod val="75000"/>
                </a:schemeClr>
              </a:solidFill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5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facebook.com/ajax/mercury/attachments/photo.php?attach_id=a5a242cd3216af5cf008720f112eaa93&amp;mid=mid.1367372713556%3A397fad945a79865a95&amp;hash=AQCDaI_xRLMX2sfB&amp;mode=contain&amp;width=468&amp;height=4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11" y="1565653"/>
            <a:ext cx="2971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274071" y="6023352"/>
            <a:ext cx="3821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リライアンス・エンタテイメント</a:t>
            </a:r>
            <a:r>
              <a:rPr kumimoji="1" lang="en-US" altLang="ja-JP" sz="2000" dirty="0" smtClean="0"/>
              <a:t>CEO</a:t>
            </a:r>
          </a:p>
          <a:p>
            <a:pPr algn="ctr"/>
            <a:r>
              <a:rPr kumimoji="1" lang="ja-JP" altLang="en-US" sz="2400" b="1" dirty="0" smtClean="0"/>
              <a:t>サンジーヴ・ラーンバー</a:t>
            </a:r>
            <a:endParaRPr kumimoji="1" lang="ja-JP" altLang="en-US" sz="2400" b="1" dirty="0"/>
          </a:p>
        </p:txBody>
      </p:sp>
      <p:sp>
        <p:nvSpPr>
          <p:cNvPr id="3" name="角丸四角形吹き出し 2"/>
          <p:cNvSpPr/>
          <p:nvPr/>
        </p:nvSpPr>
        <p:spPr>
          <a:xfrm>
            <a:off x="323528" y="980728"/>
            <a:ext cx="5184576" cy="3672408"/>
          </a:xfrm>
          <a:prstGeom prst="wedgeRoundRectCallout">
            <a:avLst>
              <a:gd name="adj1" fmla="val 49295"/>
              <a:gd name="adj2" fmla="val 56868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 smtClean="0">
                <a:solidFill>
                  <a:schemeClr val="tx1"/>
                </a:solidFill>
              </a:rPr>
              <a:t>映画の売り上げの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7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割が映画館からの収入。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割が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TV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局からの放送使用料、残り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割が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DVD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や</a:t>
            </a:r>
            <a:r>
              <a:rPr kumimoji="1" lang="en-US" altLang="ja-JP" sz="3200" b="1" dirty="0" smtClean="0">
                <a:solidFill>
                  <a:schemeClr val="tx1"/>
                </a:solidFill>
              </a:rPr>
              <a:t>CD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の販売</a:t>
            </a:r>
            <a:r>
              <a:rPr lang="ja-JP" altLang="en-US" sz="3200" b="1" dirty="0">
                <a:solidFill>
                  <a:schemeClr val="tx1"/>
                </a:solidFill>
              </a:rPr>
              <a:t>。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6335518"/>
            <a:ext cx="36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TV Bros. 2013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4.27-5.10</a:t>
            </a:r>
            <a:r>
              <a:rPr kumimoji="1" lang="ja-JP" altLang="en-US" dirty="0" smtClean="0"/>
              <a:t>号より抜粋</a:t>
            </a:r>
            <a:endParaRPr kumimoji="1" lang="ja-JP" altLang="en-US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20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経済発展と映画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3663478954"/>
              </p:ext>
            </p:extLst>
          </p:nvPr>
        </p:nvGraphicFramePr>
        <p:xfrm>
          <a:off x="32115" y="1654805"/>
          <a:ext cx="8928992" cy="4974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曲線コネクタ 9"/>
          <p:cNvCxnSpPr/>
          <p:nvPr/>
        </p:nvCxnSpPr>
        <p:spPr>
          <a:xfrm rot="16200000" flipH="1">
            <a:off x="301241" y="4171366"/>
            <a:ext cx="1421567" cy="656914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http://www.filmapia.com/sites/default/files/filmapia/pub/movie/posters/Swades_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1" y="227687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曲線コネクタ 12"/>
          <p:cNvCxnSpPr/>
          <p:nvPr/>
        </p:nvCxnSpPr>
        <p:spPr>
          <a:xfrm rot="5400000">
            <a:off x="2244744" y="2859663"/>
            <a:ext cx="1846203" cy="1224135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http://img37.imageshack.us/img37/3142/guruy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38" y="1654805"/>
            <a:ext cx="1158717" cy="17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曲線コネクタ 18"/>
          <p:cNvCxnSpPr/>
          <p:nvPr/>
        </p:nvCxnSpPr>
        <p:spPr>
          <a:xfrm rot="5400000">
            <a:off x="3732048" y="2445032"/>
            <a:ext cx="1535891" cy="1008111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C:\Users\Yoshio\Documents\これでインディア\image\200708_0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908720"/>
            <a:ext cx="2785189" cy="12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直線矢印コネクタ 83"/>
          <p:cNvCxnSpPr/>
          <p:nvPr/>
        </p:nvCxnSpPr>
        <p:spPr>
          <a:xfrm flipH="1">
            <a:off x="4582344" y="1412776"/>
            <a:ext cx="2941985" cy="194421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103948" y="1645291"/>
            <a:ext cx="267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 smtClean="0">
                <a:solidFill>
                  <a:schemeClr val="bg1"/>
                </a:solidFill>
              </a:rPr>
              <a:t>Chak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De! India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72" name="Picture 4" descr="C:\Users\Yoshio\Documents\これでインディア\image\200809_2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12" y="4797152"/>
            <a:ext cx="2413936" cy="18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テキスト ボックス 74"/>
          <p:cNvSpPr txBox="1"/>
          <p:nvPr/>
        </p:nvSpPr>
        <p:spPr>
          <a:xfrm>
            <a:off x="5388529" y="3429780"/>
            <a:ext cx="19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2008</a:t>
            </a:r>
            <a:r>
              <a:rPr kumimoji="1" lang="ja-JP" altLang="en-US" b="1" dirty="0" smtClean="0"/>
              <a:t>年</a:t>
            </a:r>
            <a:r>
              <a:rPr kumimoji="1" lang="en-US" altLang="ja-JP" b="1" dirty="0" smtClean="0"/>
              <a:t>9</a:t>
            </a:r>
            <a:r>
              <a:rPr kumimoji="1" lang="ja-JP" altLang="en-US" b="1" dirty="0" smtClean="0"/>
              <a:t>月</a:t>
            </a:r>
            <a:endParaRPr kumimoji="1" lang="en-US" altLang="ja-JP" b="1" dirty="0" smtClean="0"/>
          </a:p>
          <a:p>
            <a:r>
              <a:rPr lang="ja-JP" altLang="en-US" dirty="0" smtClean="0"/>
              <a:t>主婦が株を始める</a:t>
            </a:r>
            <a:endParaRPr kumimoji="1" lang="ja-JP" altLang="en-US" dirty="0"/>
          </a:p>
        </p:txBody>
      </p:sp>
      <p:cxnSp>
        <p:nvCxnSpPr>
          <p:cNvPr id="77" name="曲線コネクタ 76"/>
          <p:cNvCxnSpPr/>
          <p:nvPr/>
        </p:nvCxnSpPr>
        <p:spPr>
          <a:xfrm rot="16200000" flipV="1">
            <a:off x="5244686" y="3692418"/>
            <a:ext cx="1152128" cy="1057340"/>
          </a:xfrm>
          <a:prstGeom prst="curvedConnector3">
            <a:avLst/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7160705" y="2168511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2009</a:t>
            </a:r>
            <a:r>
              <a:rPr kumimoji="1" lang="ja-JP" altLang="en-US" b="1" dirty="0" smtClean="0"/>
              <a:t>年</a:t>
            </a:r>
            <a:endParaRPr kumimoji="1" lang="en-US" altLang="ja-JP" b="1" dirty="0" smtClean="0"/>
          </a:p>
          <a:p>
            <a:r>
              <a:rPr lang="ja-JP" altLang="en-US" dirty="0"/>
              <a:t>アカデミー</a:t>
            </a:r>
            <a:r>
              <a:rPr lang="ja-JP" altLang="en-US" dirty="0" smtClean="0"/>
              <a:t>賞受賞</a:t>
            </a:r>
            <a:endParaRPr kumimoji="1" lang="ja-JP" altLang="en-US" dirty="0"/>
          </a:p>
        </p:txBody>
      </p:sp>
      <p:cxnSp>
        <p:nvCxnSpPr>
          <p:cNvPr id="81" name="曲線コネクタ 80"/>
          <p:cNvCxnSpPr/>
          <p:nvPr/>
        </p:nvCxnSpPr>
        <p:spPr>
          <a:xfrm rot="10800000">
            <a:off x="7266413" y="3100739"/>
            <a:ext cx="1194018" cy="1152127"/>
          </a:xfrm>
          <a:prstGeom prst="curvedConnector3">
            <a:avLst/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" descr="http://img.hindilinks4u.net/2012/08/Slumdog-Millionaire-2008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14" y="4221087"/>
            <a:ext cx="1666769" cy="23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テキスト ボックス 81"/>
          <p:cNvSpPr txBox="1"/>
          <p:nvPr/>
        </p:nvSpPr>
        <p:spPr>
          <a:xfrm>
            <a:off x="6997566" y="837044"/>
            <a:ext cx="2044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2007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10</a:t>
            </a:r>
            <a:r>
              <a:rPr kumimoji="1" lang="ja-JP" altLang="en-US" sz="2000" dirty="0" smtClean="0"/>
              <a:t>月</a:t>
            </a:r>
            <a:r>
              <a:rPr kumimoji="1" lang="en-US" altLang="ja-JP" sz="2000" dirty="0" smtClean="0"/>
              <a:t>29</a:t>
            </a:r>
            <a:r>
              <a:rPr kumimoji="1" lang="ja-JP" altLang="en-US" sz="2000" dirty="0" smtClean="0"/>
              <a:t>日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SENSEX2</a:t>
            </a:r>
            <a:r>
              <a:rPr lang="ja-JP" altLang="en-US" sz="2000" dirty="0" smtClean="0"/>
              <a:t>万越え</a:t>
            </a:r>
            <a:endParaRPr kumimoji="1" lang="ja-JP" altLang="en-US" sz="2000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176827" y="314856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★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経済発展と映画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1232402581"/>
              </p:ext>
            </p:extLst>
          </p:nvPr>
        </p:nvGraphicFramePr>
        <p:xfrm>
          <a:off x="12845" y="1654805"/>
          <a:ext cx="9138997" cy="5203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7" name="曲線コネクタ 16"/>
          <p:cNvCxnSpPr/>
          <p:nvPr/>
        </p:nvCxnSpPr>
        <p:spPr>
          <a:xfrm rot="16200000" flipV="1">
            <a:off x="836266" y="3581698"/>
            <a:ext cx="2430911" cy="115213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曲線コネクタ 31"/>
          <p:cNvCxnSpPr/>
          <p:nvPr/>
        </p:nvCxnSpPr>
        <p:spPr>
          <a:xfrm flipV="1">
            <a:off x="3923928" y="5013177"/>
            <a:ext cx="1201671" cy="603524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Yoshio\Documents\これでインディア\image\201210_10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6" y="5590748"/>
            <a:ext cx="2509407" cy="126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Yoshio\Documents\これでインディア\image\200912_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20" y="5225143"/>
            <a:ext cx="2177141" cy="16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Yoshio\Documents\これでインディア\image\201206_0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93726"/>
            <a:ext cx="1516941" cy="21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Yoshio\Documents\これでインディア\image\201301_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782" y="1586205"/>
            <a:ext cx="1811218" cy="253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曲線コネクタ 21"/>
          <p:cNvCxnSpPr/>
          <p:nvPr/>
        </p:nvCxnSpPr>
        <p:spPr>
          <a:xfrm rot="5400000" flipH="1" flipV="1">
            <a:off x="-36378" y="3230207"/>
            <a:ext cx="1566396" cy="99060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C:\Users\Yoshio\Documents\これでインディア\image\200912_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2158"/>
            <a:ext cx="1643300" cy="23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曲線コネクタ 27"/>
          <p:cNvCxnSpPr/>
          <p:nvPr/>
        </p:nvCxnSpPr>
        <p:spPr>
          <a:xfrm rot="16200000" flipH="1">
            <a:off x="2089495" y="3283663"/>
            <a:ext cx="701302" cy="18594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0" y="2942309"/>
            <a:ext cx="2699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2009</a:t>
            </a:r>
            <a:r>
              <a:rPr kumimoji="1" lang="ja-JP" altLang="en-US" b="1" dirty="0" smtClean="0"/>
              <a:t>年</a:t>
            </a:r>
            <a:endParaRPr kumimoji="1" lang="en-US" altLang="ja-JP" b="1" dirty="0" smtClean="0"/>
          </a:p>
          <a:p>
            <a:r>
              <a:rPr lang="ja-JP" altLang="en-US" dirty="0"/>
              <a:t>数字</a:t>
            </a:r>
            <a:r>
              <a:rPr lang="ja-JP" altLang="en-US" dirty="0" smtClean="0"/>
              <a:t>主義</a:t>
            </a:r>
            <a:r>
              <a:rPr lang="ja-JP" altLang="en-US" dirty="0"/>
              <a:t>では</a:t>
            </a:r>
            <a:r>
              <a:rPr lang="ja-JP" altLang="en-US" dirty="0" smtClean="0"/>
              <a:t>なく誠意と勤勉さ重視</a:t>
            </a:r>
            <a:endParaRPr lang="en-US" altLang="ja-JP" dirty="0" smtClean="0"/>
          </a:p>
          <a:p>
            <a:r>
              <a:rPr lang="ja-JP" altLang="en-US" dirty="0" smtClean="0"/>
              <a:t>好き</a:t>
            </a:r>
            <a:r>
              <a:rPr lang="ja-JP" altLang="en-US" dirty="0"/>
              <a:t>なこと</a:t>
            </a:r>
            <a:r>
              <a:rPr lang="ja-JP" altLang="en-US" dirty="0" smtClean="0"/>
              <a:t>を極めれば成功は後から付いて来る</a:t>
            </a:r>
            <a:endParaRPr kumimoji="1" lang="ja-JP" altLang="en-US" dirty="0"/>
          </a:p>
        </p:txBody>
      </p:sp>
      <p:pic>
        <p:nvPicPr>
          <p:cNvPr id="2050" name="Picture 2" descr="File:Peepliliv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9" y="1610933"/>
            <a:ext cx="1154747" cy="15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曲線コネクタ 29"/>
          <p:cNvCxnSpPr/>
          <p:nvPr/>
        </p:nvCxnSpPr>
        <p:spPr>
          <a:xfrm rot="5400000">
            <a:off x="3835327" y="3166986"/>
            <a:ext cx="1079343" cy="10749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430849" y="3090310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2010</a:t>
            </a:r>
            <a:r>
              <a:rPr lang="ja-JP" altLang="en-US" b="1" dirty="0"/>
              <a:t>年</a:t>
            </a:r>
            <a:endParaRPr kumimoji="1" lang="en-US" altLang="ja-JP" b="1" dirty="0" smtClean="0"/>
          </a:p>
          <a:p>
            <a:r>
              <a:rPr lang="ja-JP" altLang="en-US" dirty="0" smtClean="0"/>
              <a:t>都市と農村の格差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71552" y="392096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2011</a:t>
            </a:r>
            <a:r>
              <a:rPr kumimoji="1" lang="ja-JP" altLang="en-US" b="1" dirty="0" smtClean="0"/>
              <a:t>年</a:t>
            </a:r>
            <a:endParaRPr kumimoji="1" lang="en-US" altLang="ja-JP" b="1" dirty="0" smtClean="0"/>
          </a:p>
          <a:p>
            <a:r>
              <a:rPr lang="ja-JP" altLang="en-US" dirty="0" smtClean="0"/>
              <a:t>教育の商業化への反対</a:t>
            </a:r>
            <a:endParaRPr kumimoji="1" lang="ja-JP" altLang="en-US" dirty="0"/>
          </a:p>
        </p:txBody>
      </p:sp>
      <p:cxnSp>
        <p:nvCxnSpPr>
          <p:cNvPr id="34" name="曲線コネクタ 33"/>
          <p:cNvCxnSpPr>
            <a:stCxn id="7" idx="2"/>
          </p:cNvCxnSpPr>
          <p:nvPr/>
        </p:nvCxnSpPr>
        <p:spPr>
          <a:xfrm rot="5400000">
            <a:off x="5625161" y="4141848"/>
            <a:ext cx="668376" cy="758469"/>
          </a:xfrm>
          <a:prstGeom prst="curvedConnector2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www.koredeindia.com/image/201108_0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6" y="975817"/>
            <a:ext cx="1720562" cy="246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4211960" y="4693371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2012</a:t>
            </a:r>
            <a:r>
              <a:rPr kumimoji="1" lang="ja-JP" altLang="en-US" b="1" dirty="0" smtClean="0"/>
              <a:t>年</a:t>
            </a:r>
            <a:endParaRPr kumimoji="1" lang="en-US" altLang="ja-JP" b="1" dirty="0" smtClean="0"/>
          </a:p>
          <a:p>
            <a:r>
              <a:rPr lang="ja-JP" altLang="en-US" dirty="0" smtClean="0"/>
              <a:t>開発</a:t>
            </a:r>
            <a:r>
              <a:rPr lang="ja-JP" altLang="en-US" dirty="0"/>
              <a:t>へ</a:t>
            </a:r>
            <a:r>
              <a:rPr lang="ja-JP" altLang="en-US" dirty="0" smtClean="0"/>
              <a:t>の反対</a:t>
            </a:r>
            <a:endParaRPr lang="en-US" altLang="ja-JP" dirty="0" smtClean="0"/>
          </a:p>
          <a:p>
            <a:r>
              <a:rPr kumimoji="1" lang="ja-JP" altLang="en-US" dirty="0" smtClean="0"/>
              <a:t>ナクサライト</a:t>
            </a:r>
            <a:r>
              <a:rPr kumimoji="1" lang="ja-JP" altLang="en-US" dirty="0"/>
              <a:t>問題</a:t>
            </a:r>
          </a:p>
        </p:txBody>
      </p:sp>
      <p:cxnSp>
        <p:nvCxnSpPr>
          <p:cNvPr id="37" name="曲線コネクタ 36"/>
          <p:cNvCxnSpPr>
            <a:stCxn id="10" idx="2"/>
          </p:cNvCxnSpPr>
          <p:nvPr/>
        </p:nvCxnSpPr>
        <p:spPr>
          <a:xfrm rot="5400000">
            <a:off x="7189777" y="4266327"/>
            <a:ext cx="1191620" cy="905609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928792" y="4508705"/>
            <a:ext cx="151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2013</a:t>
            </a:r>
            <a:r>
              <a:rPr kumimoji="1" lang="ja-JP" altLang="en-US" b="1" dirty="0" smtClean="0"/>
              <a:t>年</a:t>
            </a:r>
            <a:endParaRPr kumimoji="1" lang="en-US" altLang="ja-JP" b="1" dirty="0" smtClean="0"/>
          </a:p>
          <a:p>
            <a:r>
              <a:rPr lang="en-US" altLang="ja-JP" dirty="0" smtClean="0"/>
              <a:t>SEZ</a:t>
            </a:r>
            <a:r>
              <a:rPr lang="ja-JP" altLang="en-US" dirty="0" err="1" smtClean="0"/>
              <a:t>への</a:t>
            </a:r>
            <a:r>
              <a:rPr lang="ja-JP" altLang="en-US" dirty="0" smtClean="0"/>
              <a:t>反対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72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経済発展と映画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9632" y="1556792"/>
            <a:ext cx="703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インドの中に２</a:t>
            </a:r>
            <a:r>
              <a:rPr kumimoji="1" lang="ja-JP" altLang="en-US" sz="3600" dirty="0" smtClean="0"/>
              <a:t>つの「インド」がある。</a:t>
            </a:r>
            <a:endParaRPr kumimoji="1" lang="ja-JP" altLang="en-US" sz="3600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3134846939"/>
              </p:ext>
            </p:extLst>
          </p:nvPr>
        </p:nvGraphicFramePr>
        <p:xfrm>
          <a:off x="-756592" y="2708920"/>
          <a:ext cx="61206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159284" y="3949445"/>
            <a:ext cx="812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VS</a:t>
            </a:r>
            <a:endParaRPr kumimoji="1" lang="ja-JP" altLang="en-US" sz="4800" dirty="0"/>
          </a:p>
        </p:txBody>
      </p:sp>
      <p:graphicFrame>
        <p:nvGraphicFramePr>
          <p:cNvPr id="10" name="図表 9"/>
          <p:cNvGraphicFramePr/>
          <p:nvPr>
            <p:extLst>
              <p:ext uri="{D42A27DB-BD31-4B8C-83A1-F6EECF244321}">
                <p14:modId xmlns:p14="http://schemas.microsoft.com/office/powerpoint/2010/main" val="1214824071"/>
              </p:ext>
            </p:extLst>
          </p:nvPr>
        </p:nvGraphicFramePr>
        <p:xfrm>
          <a:off x="3779912" y="1396539"/>
          <a:ext cx="6219825" cy="466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94359" y="2636912"/>
            <a:ext cx="477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農村、下層、伝統、習慣、迷信、貧困、自殺、純粋、素朴</a:t>
            </a:r>
            <a:r>
              <a:rPr lang="ja-JP" altLang="en-US" sz="2400" dirty="0"/>
              <a:t>、</a:t>
            </a:r>
            <a:r>
              <a:rPr lang="ja-JP" altLang="en-US" sz="2400" dirty="0" smtClean="0"/>
              <a:t>活力</a:t>
            </a:r>
            <a:r>
              <a:rPr lang="en-US" altLang="ja-JP" sz="2400" dirty="0" smtClean="0"/>
              <a:t>…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2344" y="5586737"/>
            <a:ext cx="4454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都市、発展、裕福、上層、モダン、華やか、汚職、競争、ストレス</a:t>
            </a:r>
            <a:r>
              <a:rPr lang="en-US" altLang="ja-JP" sz="2400" dirty="0" smtClean="0"/>
              <a:t>…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986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経済発展と映画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122" name="Picture 2" descr="http://upload.wikimedia.org/wikipedia/en/9/9d/Delhi_In_A_Day_Poster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38385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34798" y="5572718"/>
            <a:ext cx="6936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ひとつの家の中にも、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「</a:t>
            </a:r>
            <a:r>
              <a:rPr kumimoji="1" lang="en-US" altLang="ja-JP" sz="3600" dirty="0" smtClean="0"/>
              <a:t>India</a:t>
            </a:r>
            <a:r>
              <a:rPr kumimoji="1" lang="ja-JP" altLang="en-US" sz="3600" dirty="0" smtClean="0"/>
              <a:t>」と「</a:t>
            </a:r>
            <a:r>
              <a:rPr kumimoji="1" lang="en-US" altLang="ja-JP" sz="3600" dirty="0" smtClean="0"/>
              <a:t>Bharat</a:t>
            </a:r>
            <a:r>
              <a:rPr kumimoji="1" lang="ja-JP" altLang="en-US" sz="3600" dirty="0" smtClean="0"/>
              <a:t>」が混在している。</a:t>
            </a:r>
            <a:endParaRPr kumimoji="1" lang="ja-JP" altLang="en-US" sz="3600" dirty="0"/>
          </a:p>
        </p:txBody>
      </p:sp>
      <p:sp>
        <p:nvSpPr>
          <p:cNvPr id="5" name="円/楕円 4"/>
          <p:cNvSpPr/>
          <p:nvPr/>
        </p:nvSpPr>
        <p:spPr>
          <a:xfrm>
            <a:off x="2699791" y="3620096"/>
            <a:ext cx="1529833" cy="1465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644008" y="3620096"/>
            <a:ext cx="1529833" cy="1465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88206" y="3593478"/>
            <a:ext cx="1138369" cy="715089"/>
          </a:xfrm>
          <a:prstGeom prst="wedgeRoundRectCallout">
            <a:avLst>
              <a:gd name="adj1" fmla="val 108261"/>
              <a:gd name="adj2" fmla="val 64022"/>
              <a:gd name="adj3" fmla="val 16667"/>
            </a:avLst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India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60232" y="3593478"/>
            <a:ext cx="1527151" cy="715089"/>
          </a:xfrm>
          <a:prstGeom prst="wedgeRoundRectCallout">
            <a:avLst>
              <a:gd name="adj1" fmla="val -81422"/>
              <a:gd name="adj2" fmla="val 59455"/>
              <a:gd name="adj3" fmla="val 16667"/>
            </a:avLst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Bharat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440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１０年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40938" y="4063442"/>
            <a:ext cx="5617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Munni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Badnaam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Hui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72784" y="4709773"/>
            <a:ext cx="6063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サージド・ワージド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作詞：ラリト・パンディト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歌：マムター・シャルマー、アイシュワリヤー・ニガム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46821" y="1329858"/>
            <a:ext cx="526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女性名を冠したアイテムナンバーの先駆け。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「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Sheila Ki </a:t>
            </a:r>
            <a:r>
              <a:rPr lang="en-US" altLang="ja-JP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Jawaani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」、「</a:t>
            </a:r>
            <a:r>
              <a:rPr lang="en-US" altLang="ja-JP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Chikni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 </a:t>
            </a:r>
            <a:r>
              <a:rPr lang="en-US" altLang="ja-JP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Chameli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」、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「</a:t>
            </a:r>
            <a:r>
              <a:rPr lang="en-US" altLang="ja-JP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Jalebi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 Bai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」などが続いた。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5602" name="Picture 2" descr="File:Dabangg poster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7647"/>
            <a:ext cx="249555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blog-imgs-12-origin.fc2.com/g/e/n/gentle80/6a00d83451c42969e200e54f4e7b608834-640w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9" y="1672317"/>
            <a:ext cx="27241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145091" y="5877272"/>
            <a:ext cx="2874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2001</a:t>
            </a:r>
            <a:r>
              <a:rPr kumimoji="1" lang="ja-JP" altLang="en-US" sz="3200" dirty="0" smtClean="0"/>
              <a:t>年</a:t>
            </a:r>
            <a:r>
              <a:rPr kumimoji="1" lang="en-US" altLang="ja-JP" sz="3200" dirty="0" smtClean="0"/>
              <a:t>9</a:t>
            </a:r>
            <a:r>
              <a:rPr kumimoji="1" lang="ja-JP" altLang="en-US" sz="3200" dirty="0" smtClean="0"/>
              <a:t>月</a:t>
            </a:r>
            <a:r>
              <a:rPr kumimoji="1" lang="en-US" altLang="ja-JP" sz="3200" dirty="0" smtClean="0"/>
              <a:t>11</a:t>
            </a:r>
            <a:r>
              <a:rPr kumimoji="1" lang="ja-JP" altLang="en-US" sz="3200" dirty="0" smtClean="0"/>
              <a:t>日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524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6146" name="Picture 2" descr="http://media1.santabanta.com/full1/Bollywood%20Movies/Yun%20Hota%20Toh%20Kya%20Hota/yun14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23" y="1700807"/>
            <a:ext cx="5169441" cy="38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297103" y="5805264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911</a:t>
            </a:r>
            <a:r>
              <a:rPr kumimoji="1" lang="ja-JP" altLang="en-US" sz="3600" dirty="0" smtClean="0"/>
              <a:t>事件自体の映画化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925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7170" name="Picture 2" descr="File:Contract Hindi Movi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19" y="1916831"/>
            <a:ext cx="3705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ongspk.cc/indian-movies-songs/images/main-hoon-na-200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77037"/>
            <a:ext cx="2787940" cy="371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5962425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悪役：マフィア、ギャング、悪の帝王から</a:t>
            </a:r>
            <a:r>
              <a:rPr kumimoji="1" lang="ja-JP" altLang="en-US" sz="3200" b="1" dirty="0" smtClean="0"/>
              <a:t>テロリスト</a:t>
            </a:r>
            <a:r>
              <a:rPr kumimoji="1" lang="ja-JP" altLang="en-US" sz="3200" dirty="0" smtClean="0"/>
              <a:t>へ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568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6" descr="C:\Users\Yoshio\Documents\これでインディア\image\200702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6046"/>
            <a:ext cx="2217846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Yoshio\Documents\これでインディア\image\200803_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97" y="1634724"/>
            <a:ext cx="347949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193033" y="5603303"/>
            <a:ext cx="629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テロリストが主人公の映画や、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テロの本質に迫った映画も登場</a:t>
            </a:r>
            <a:endParaRPr kumimoji="1" lang="ja-JP" altLang="en-US" sz="3600" dirty="0"/>
          </a:p>
        </p:txBody>
      </p:sp>
      <p:pic>
        <p:nvPicPr>
          <p:cNvPr id="8194" name="Picture 2" descr="http://static.cinemagia.ro/img/db/movie/02/04/42/fanaa-884513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66250"/>
            <a:ext cx="2308662" cy="31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koredeindia.com/image/200809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501008"/>
            <a:ext cx="1856861" cy="248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0.gstatic.com/images?q=tbn:ANd9GcShJdYS1b4ZByyaQjoqt8_1caZXIgujzt6LpwknuArLOw0s6PX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65" y="1008474"/>
            <a:ext cx="2095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6372200" y="-459433"/>
            <a:ext cx="3384376" cy="39441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ぱ</a:t>
            </a:r>
            <a:r>
              <a:rPr kumimoji="1" lang="en-US" altLang="ja-JP" dirty="0" smtClean="0"/>
              <a:t>\\</a:t>
            </a:r>
            <a:endParaRPr kumimoji="1" lang="ja-JP" altLang="en-US" dirty="0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C:\Users\Yoshio\Documents\これでインディア\image\200906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2" y="1916831"/>
            <a:ext cx="2831912" cy="21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Yoshio\Documents\これでインディア\image\200911_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02" y="1075256"/>
            <a:ext cx="2160240" cy="31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Yoshio\Documents\これでインディア\image\201002_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12" y="3011014"/>
            <a:ext cx="2066794" cy="24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483" y="5564388"/>
            <a:ext cx="92223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911</a:t>
            </a:r>
            <a:r>
              <a:rPr kumimoji="1" lang="ja-JP" altLang="en-US" sz="3200" dirty="0" smtClean="0"/>
              <a:t>事件後の米国におけるインド人差別</a:t>
            </a:r>
            <a:endParaRPr kumimoji="1" lang="en-US" altLang="ja-JP" sz="3200" dirty="0" smtClean="0"/>
          </a:p>
          <a:p>
            <a:r>
              <a:rPr kumimoji="1" lang="en-US" altLang="ja-JP" sz="3200" dirty="0" smtClean="0"/>
              <a:t>(</a:t>
            </a:r>
            <a:r>
              <a:rPr kumimoji="1" lang="ja-JP" altLang="en-US" sz="3200" dirty="0" smtClean="0"/>
              <a:t>スィク教徒やイスラーム教徒への差別</a:t>
            </a:r>
            <a:r>
              <a:rPr kumimoji="1" lang="en-US" altLang="ja-JP" sz="3200" dirty="0" smtClean="0"/>
              <a:t>)</a:t>
            </a:r>
            <a:r>
              <a:rPr kumimoji="1" lang="ja-JP" altLang="en-US" sz="3200" dirty="0" smtClean="0"/>
              <a:t>を扱った映画</a:t>
            </a:r>
            <a:endParaRPr kumimoji="1" lang="ja-JP" altLang="en-US" sz="32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635718"/>
            <a:ext cx="17811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533206" y="11066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パキスタン映画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0880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mpawards.com/intl/india/2006/posters/umrao_jaa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29536"/>
            <a:ext cx="3096344" cy="449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266" y="1052736"/>
            <a:ext cx="6056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例：「</a:t>
            </a:r>
            <a:r>
              <a:rPr kumimoji="1" lang="en-US" altLang="ja-JP" sz="3600" b="1" dirty="0" err="1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Umrao</a:t>
            </a:r>
            <a:r>
              <a:rPr kumimoji="1" lang="en-US" altLang="ja-JP" sz="3600" b="1" dirty="0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kumimoji="1" lang="en-US" altLang="ja-JP" sz="3600" b="1" dirty="0" err="1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Jaan</a:t>
            </a:r>
            <a:r>
              <a:rPr kumimoji="1" lang="ja-JP" altLang="en-US" sz="3600" b="1" dirty="0" smtClean="0"/>
              <a:t>」</a:t>
            </a:r>
            <a:r>
              <a:rPr kumimoji="1" lang="en-US" altLang="ja-JP" sz="3600" b="1" dirty="0" smtClean="0"/>
              <a:t>(2006</a:t>
            </a:r>
            <a:r>
              <a:rPr kumimoji="1" lang="ja-JP" altLang="en-US" sz="3600" b="1" dirty="0" smtClean="0"/>
              <a:t>年</a:t>
            </a:r>
            <a:r>
              <a:rPr kumimoji="1" lang="en-US" altLang="ja-JP" sz="3600" b="1" dirty="0" smtClean="0"/>
              <a:t>)</a:t>
            </a:r>
          </a:p>
          <a:p>
            <a:r>
              <a:rPr kumimoji="1" lang="ja-JP" altLang="en-US" sz="3600" dirty="0" smtClean="0"/>
              <a:t>　　　　</a:t>
            </a:r>
            <a:r>
              <a:rPr kumimoji="1" lang="ja-JP" altLang="en-US" sz="3200" dirty="0" smtClean="0"/>
              <a:t>制作費：</a:t>
            </a:r>
            <a:r>
              <a:rPr kumimoji="1" lang="en-US" altLang="ja-JP" sz="3200" dirty="0" smtClean="0"/>
              <a:t>1</a:t>
            </a:r>
            <a:r>
              <a:rPr kumimoji="1" lang="ja-JP" altLang="en-US" sz="3200" dirty="0" smtClean="0"/>
              <a:t>億</a:t>
            </a:r>
            <a:r>
              <a:rPr kumimoji="1" lang="en-US" altLang="ja-JP" sz="3200" dirty="0" smtClean="0"/>
              <a:t>5</a:t>
            </a:r>
            <a:r>
              <a:rPr lang="en-US" altLang="ja-JP" sz="3200" dirty="0" smtClean="0"/>
              <a:t>000</a:t>
            </a:r>
            <a:r>
              <a:rPr kumimoji="1" lang="ja-JP" altLang="en-US" sz="3200" dirty="0" smtClean="0"/>
              <a:t>万ルピー</a:t>
            </a:r>
            <a:endParaRPr kumimoji="1" lang="en-US" altLang="ja-JP" sz="3200" dirty="0" smtClean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lang="ja-JP" altLang="en-US" dirty="0"/>
          </a:p>
        </p:txBody>
      </p:sp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3648316464"/>
              </p:ext>
            </p:extLst>
          </p:nvPr>
        </p:nvGraphicFramePr>
        <p:xfrm>
          <a:off x="179512" y="2415318"/>
          <a:ext cx="7320137" cy="430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347864" y="5520898"/>
            <a:ext cx="1915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１億</a:t>
            </a:r>
            <a:r>
              <a:rPr kumimoji="1" lang="en-US" altLang="ja-JP" b="1" dirty="0" smtClean="0"/>
              <a:t>7500</a:t>
            </a:r>
            <a:r>
              <a:rPr kumimoji="1" lang="ja-JP" altLang="en-US" b="1" dirty="0" smtClean="0"/>
              <a:t>万ルピー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9558" y="6044547"/>
            <a:ext cx="1540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3000</a:t>
            </a:r>
            <a:r>
              <a:rPr kumimoji="1" lang="ja-JP" altLang="en-US" b="1" dirty="0" smtClean="0"/>
              <a:t>万ルピー</a:t>
            </a:r>
            <a:endParaRPr kumimoji="1" lang="ja-JP" altLang="en-US" b="1" dirty="0"/>
          </a:p>
        </p:txBody>
      </p:sp>
      <p:sp>
        <p:nvSpPr>
          <p:cNvPr id="8" name="テキスト ボックス 4"/>
          <p:cNvSpPr txBox="1"/>
          <p:nvPr/>
        </p:nvSpPr>
        <p:spPr>
          <a:xfrm>
            <a:off x="539552" y="3140968"/>
            <a:ext cx="1540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 smtClean="0"/>
              <a:t>2</a:t>
            </a:r>
            <a:r>
              <a:rPr lang="en-US" altLang="ja-JP" sz="1800" b="1" dirty="0"/>
              <a:t>0</a:t>
            </a:r>
            <a:r>
              <a:rPr kumimoji="1" lang="en-US" altLang="ja-JP" sz="1800" b="1" dirty="0" smtClean="0"/>
              <a:t>00</a:t>
            </a:r>
            <a:r>
              <a:rPr kumimoji="1" lang="ja-JP" altLang="en-US" sz="1800" b="1" dirty="0" smtClean="0"/>
              <a:t>万ルピー</a:t>
            </a:r>
            <a:endParaRPr kumimoji="1" lang="ja-JP" altLang="en-US" sz="1800" b="1" dirty="0"/>
          </a:p>
        </p:txBody>
      </p:sp>
      <p:sp>
        <p:nvSpPr>
          <p:cNvPr id="9" name="テキスト ボックス 4"/>
          <p:cNvSpPr txBox="1"/>
          <p:nvPr/>
        </p:nvSpPr>
        <p:spPr>
          <a:xfrm>
            <a:off x="3549852" y="2253065"/>
            <a:ext cx="1540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/>
              <a:t>1</a:t>
            </a:r>
            <a:r>
              <a:rPr kumimoji="1" lang="en-US" altLang="ja-JP" sz="1800" b="1" dirty="0" smtClean="0"/>
              <a:t>500</a:t>
            </a:r>
            <a:r>
              <a:rPr kumimoji="1" lang="ja-JP" altLang="en-US" sz="1800" b="1" dirty="0" smtClean="0"/>
              <a:t>万ルピー</a:t>
            </a:r>
            <a:endParaRPr kumimoji="1" lang="ja-JP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475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テロの時代と映画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3314" name="Picture 2" descr="http://lazycriticblog.files.wordpress.com/2013/12/attacks-of-26-11_350_02261303041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87" y="1988840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ages.cinebag.com/photos/2012/11/The-Official-First-7-Minut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9645"/>
            <a:ext cx="319719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-1" y="4500669"/>
            <a:ext cx="9148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2008</a:t>
            </a:r>
            <a:r>
              <a:rPr kumimoji="1" lang="ja-JP" altLang="en-US" sz="3200" dirty="0" smtClean="0"/>
              <a:t>年</a:t>
            </a:r>
            <a:r>
              <a:rPr kumimoji="1" lang="en-US" altLang="ja-JP" sz="3200" dirty="0" smtClean="0"/>
              <a:t>11</a:t>
            </a:r>
            <a:r>
              <a:rPr kumimoji="1" lang="ja-JP" altLang="en-US" sz="3200" dirty="0" smtClean="0"/>
              <a:t>月</a:t>
            </a:r>
            <a:r>
              <a:rPr kumimoji="1" lang="en-US" altLang="ja-JP" sz="3200" dirty="0" smtClean="0"/>
              <a:t>26</a:t>
            </a:r>
            <a:r>
              <a:rPr kumimoji="1" lang="ja-JP" altLang="en-US" sz="3200" dirty="0" smtClean="0"/>
              <a:t>日ムンバイー同時多発テロも映画化。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r>
              <a:rPr kumimoji="1" lang="ja-JP" altLang="en-US" sz="3200" dirty="0" smtClean="0"/>
              <a:t>テロは</a:t>
            </a:r>
            <a:r>
              <a:rPr kumimoji="1" lang="en-US" altLang="ja-JP" sz="3200" dirty="0" smtClean="0"/>
              <a:t>21</a:t>
            </a:r>
            <a:r>
              <a:rPr kumimoji="1" lang="ja-JP" altLang="en-US" sz="3200" dirty="0" smtClean="0"/>
              <a:t>世紀のヒンディー語映画の中心テーマに。</a:t>
            </a:r>
            <a:endParaRPr kumimoji="1" lang="ja-JP" altLang="en-US" sz="3200" dirty="0"/>
          </a:p>
        </p:txBody>
      </p:sp>
      <p:sp>
        <p:nvSpPr>
          <p:cNvPr id="5" name="右矢印 4"/>
          <p:cNvSpPr/>
          <p:nvPr/>
        </p:nvSpPr>
        <p:spPr>
          <a:xfrm>
            <a:off x="4129505" y="2799179"/>
            <a:ext cx="802535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8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１１年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84724" y="406344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Sadda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Haq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13287" y="4709773"/>
            <a:ext cx="6063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AR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レヘマーン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作詞：イルシャード・カーミル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モーヒト・チャウハーン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0718" y="1177096"/>
            <a:ext cx="5262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ヒンディー語映画音楽にロックが導入されたのはそんなに古くなく、「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Rock On!!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(2008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年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)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から。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ヒンディー語映画音楽のロックでは最高傑作であろう。</a:t>
            </a:r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中国に配慮し、チベット国旗が削除された。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6626" name="Picture 2" descr="http://media.indiacurrents.sjbeez.org/media/images/2011/12/films_rockstar_bollywood_movie_poster___4_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7096"/>
            <a:ext cx="353377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107682523"/>
              </p:ext>
            </p:extLst>
          </p:nvPr>
        </p:nvGraphicFramePr>
        <p:xfrm>
          <a:off x="-63965" y="3933056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4347" y="1654805"/>
            <a:ext cx="2832124" cy="3680639"/>
          </a:xfrm>
          <a:prstGeom prst="wedgeRoundRectCallout">
            <a:avLst>
              <a:gd name="adj1" fmla="val -11992"/>
              <a:gd name="adj2" fmla="val 62204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1999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4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30</a:t>
            </a:r>
            <a:r>
              <a:rPr kumimoji="1" lang="ja-JP" altLang="en-US" sz="2400" dirty="0" smtClean="0"/>
              <a:t>日未明、南デリーのバーで開催のパーティーでモデルのジェシカ・ラールが国民会議派政治家の息子マヌ・シャルマーに銃殺される。</a:t>
            </a:r>
            <a:endParaRPr kumimoji="1" lang="ja-JP" altLang="en-US" sz="2400" dirty="0"/>
          </a:p>
        </p:txBody>
      </p:sp>
      <p:pic>
        <p:nvPicPr>
          <p:cNvPr id="4" name="Picture 4" descr="http://topnews.in/law/files/Jessica-Lall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96161"/>
            <a:ext cx="1738256" cy="23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98" y="2636912"/>
            <a:ext cx="321888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582344" y="4509120"/>
            <a:ext cx="4399792" cy="919401"/>
          </a:xfrm>
          <a:prstGeom prst="wedgeRoundRectCallout">
            <a:avLst>
              <a:gd name="adj1" fmla="val -79223"/>
              <a:gd name="adj2" fmla="val 71972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2006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21</a:t>
            </a:r>
            <a:r>
              <a:rPr lang="ja-JP" altLang="en-US" sz="2400" dirty="0" smtClean="0"/>
              <a:t>日、裁判でマヌ・シャルマーが無罪に。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07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1447687667"/>
              </p:ext>
            </p:extLst>
          </p:nvPr>
        </p:nvGraphicFramePr>
        <p:xfrm>
          <a:off x="-33200" y="241209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2933" y="2852936"/>
            <a:ext cx="2296819" cy="1328023"/>
          </a:xfrm>
          <a:prstGeom prst="wedgeRoundRectCallout">
            <a:avLst>
              <a:gd name="adj1" fmla="val -43894"/>
              <a:gd name="adj2" fmla="val -68947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MiG-21</a:t>
            </a:r>
            <a:r>
              <a:rPr lang="ja-JP" altLang="en-US" sz="2400" dirty="0" smtClean="0"/>
              <a:t>問題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「空飛ぶ棺桶」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「寡婦メーカー」</a:t>
            </a:r>
            <a:endParaRPr kumimoji="1" lang="ja-JP" altLang="en-US" sz="2400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9" y="4077072"/>
            <a:ext cx="226862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599420" y="2875569"/>
            <a:ext cx="2764668" cy="1328023"/>
          </a:xfrm>
          <a:prstGeom prst="wedgeRoundRectCallout">
            <a:avLst>
              <a:gd name="adj1" fmla="val -43894"/>
              <a:gd name="adj2" fmla="val -68947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2006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26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en-US" altLang="ja-JP" sz="2400" dirty="0" smtClean="0"/>
              <a:t>Rang De </a:t>
            </a:r>
            <a:r>
              <a:rPr lang="en-US" altLang="ja-JP" sz="2400" dirty="0" err="1" smtClean="0"/>
              <a:t>Basanti</a:t>
            </a:r>
            <a:r>
              <a:rPr lang="ja-JP" altLang="en-US" sz="2400" dirty="0" smtClean="0"/>
              <a:t>」公開。</a:t>
            </a:r>
            <a:endParaRPr kumimoji="1" lang="ja-JP" altLang="en-US" sz="2400" dirty="0"/>
          </a:p>
        </p:txBody>
      </p:sp>
      <p:pic>
        <p:nvPicPr>
          <p:cNvPr id="14344" name="Picture 8" descr="File:RDB poster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42" y="4123928"/>
            <a:ext cx="1748413" cy="24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355976" y="3861048"/>
            <a:ext cx="4615366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「不正に対して我慢するか、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責任を持って行動を起こすか」</a:t>
            </a:r>
            <a:endParaRPr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若者たちの蜂起</a:t>
            </a:r>
            <a:endParaRPr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インド門でのキャンドルライト・ヴィジル</a:t>
            </a:r>
            <a:endParaRPr kumimoji="1" lang="ja-JP" altLang="en-US" sz="2000" dirty="0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90" y="5236063"/>
            <a:ext cx="3238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3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031480544"/>
              </p:ext>
            </p:extLst>
          </p:nvPr>
        </p:nvGraphicFramePr>
        <p:xfrm>
          <a:off x="-63965" y="3933056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07504" y="3294327"/>
            <a:ext cx="2952328" cy="2145268"/>
          </a:xfrm>
          <a:prstGeom prst="wedgeRoundRectCallout">
            <a:avLst>
              <a:gd name="adj1" fmla="val 17472"/>
              <a:gd name="adj2" fmla="val 66264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インド門でジェシカ・ラール事件判決に対し、インド門で自然発生的なキャンドルライト・ヴィジル。</a:t>
            </a:r>
            <a:endParaRPr kumimoji="1" lang="ja-JP" altLang="en-US" sz="2400" dirty="0"/>
          </a:p>
        </p:txBody>
      </p:sp>
      <p:pic>
        <p:nvPicPr>
          <p:cNvPr id="5" name="Picture 2" descr="http://www.timescontent.com/photos/preview/32721/jessica-lal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682526"/>
            <a:ext cx="2808312" cy="18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RDB poster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2526"/>
            <a:ext cx="1152333" cy="16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右矢印 7"/>
          <p:cNvSpPr/>
          <p:nvPr/>
        </p:nvSpPr>
        <p:spPr>
          <a:xfrm>
            <a:off x="1619672" y="2204864"/>
            <a:ext cx="64807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96717" y="3591057"/>
            <a:ext cx="2664296" cy="1328023"/>
          </a:xfrm>
          <a:prstGeom prst="wedgeRoundRectCallout">
            <a:avLst>
              <a:gd name="adj1" fmla="val -77030"/>
              <a:gd name="adj2" fmla="val 109160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2006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22</a:t>
            </a:r>
            <a:r>
              <a:rPr lang="ja-JP" altLang="en-US" sz="2400" dirty="0" smtClean="0"/>
              <a:t>日、デリー警察が再審要求。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32848" y="4113073"/>
            <a:ext cx="2664296" cy="1328023"/>
          </a:xfrm>
          <a:prstGeom prst="wedgeRoundRectCallout">
            <a:avLst>
              <a:gd name="adj1" fmla="val -157519"/>
              <a:gd name="adj2" fmla="val 65717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2006</a:t>
            </a:r>
            <a:r>
              <a:rPr lang="ja-JP" altLang="en-US" sz="2400" dirty="0" smtClean="0"/>
              <a:t>年</a:t>
            </a:r>
            <a:r>
              <a:rPr lang="en-US" altLang="ja-JP" sz="2400" dirty="0"/>
              <a:t>12</a:t>
            </a:r>
            <a:r>
              <a:rPr lang="ja-JP" altLang="en-US" sz="2400" dirty="0" smtClean="0"/>
              <a:t>月</a:t>
            </a:r>
            <a:r>
              <a:rPr lang="en-US" altLang="ja-JP" sz="2400" dirty="0"/>
              <a:t>15</a:t>
            </a:r>
            <a:r>
              <a:rPr lang="ja-JP" altLang="en-US" sz="2400" dirty="0" smtClean="0"/>
              <a:t>日、</a:t>
            </a:r>
            <a:endParaRPr lang="en-US" altLang="ja-JP" sz="2400" dirty="0" smtClean="0"/>
          </a:p>
          <a:p>
            <a:r>
              <a:rPr kumimoji="1" lang="ja-JP" altLang="en-US" sz="2400" dirty="0"/>
              <a:t>マヌ・</a:t>
            </a:r>
            <a:r>
              <a:rPr kumimoji="1" lang="ja-JP" altLang="en-US" sz="2400" dirty="0" smtClean="0"/>
              <a:t>シャルマー有罪に。</a:t>
            </a:r>
            <a:endParaRPr kumimoji="1" lang="ja-JP" altLang="en-US" sz="2400" dirty="0"/>
          </a:p>
        </p:txBody>
      </p:sp>
      <p:sp>
        <p:nvSpPr>
          <p:cNvPr id="11" name="円/楕円 10"/>
          <p:cNvSpPr/>
          <p:nvPr/>
        </p:nvSpPr>
        <p:spPr>
          <a:xfrm>
            <a:off x="1439652" y="2681199"/>
            <a:ext cx="1008112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SMS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02592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857565" y="2760060"/>
            <a:ext cx="26134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証人シャヤン・ムンシーが批判の的に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9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132071613"/>
              </p:ext>
            </p:extLst>
          </p:nvPr>
        </p:nvGraphicFramePr>
        <p:xfrm>
          <a:off x="-33200" y="241209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365496" y="2875569"/>
            <a:ext cx="2764668" cy="919401"/>
          </a:xfrm>
          <a:prstGeom prst="wedgeRoundRectCallout">
            <a:avLst>
              <a:gd name="adj1" fmla="val 2174"/>
              <a:gd name="adj2" fmla="val -73865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2008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月</a:t>
            </a:r>
            <a:r>
              <a:rPr lang="en-US" altLang="ja-JP" sz="2400" dirty="0" smtClean="0"/>
              <a:t>11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en-US" altLang="ja-JP" sz="2400" dirty="0" err="1" smtClean="0"/>
              <a:t>Halla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Bol</a:t>
            </a:r>
            <a:r>
              <a:rPr lang="ja-JP" altLang="en-US" sz="2400" dirty="0" smtClean="0"/>
              <a:t>」公開。</a:t>
            </a:r>
            <a:endParaRPr kumimoji="1" lang="ja-JP" altLang="en-US" sz="2400" dirty="0"/>
          </a:p>
        </p:txBody>
      </p:sp>
      <p:pic>
        <p:nvPicPr>
          <p:cNvPr id="5" name="Picture 2" descr="C:\Users\Yoshio\Documents\これでインディア\image\200801_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6370"/>
            <a:ext cx="3810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716016" y="4203591"/>
            <a:ext cx="2764668" cy="1328023"/>
          </a:xfrm>
          <a:prstGeom prst="wedgeRoundRectCallout">
            <a:avLst>
              <a:gd name="adj1" fmla="val -6882"/>
              <a:gd name="adj2" fmla="val -172228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2011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月</a:t>
            </a:r>
            <a:r>
              <a:rPr lang="en-US" altLang="ja-JP" sz="2400" dirty="0"/>
              <a:t>7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en-US" altLang="ja-JP" sz="2400" dirty="0" smtClean="0"/>
              <a:t>No One Killed Jessica</a:t>
            </a:r>
            <a:r>
              <a:rPr lang="ja-JP" altLang="en-US" sz="2400" dirty="0" smtClean="0"/>
              <a:t>」公開。</a:t>
            </a:r>
            <a:endParaRPr kumimoji="1" lang="ja-JP" altLang="en-US" sz="2400" dirty="0"/>
          </a:p>
        </p:txBody>
      </p:sp>
      <p:pic>
        <p:nvPicPr>
          <p:cNvPr id="6" name="Picture 4" descr="C:\Users\Yoshio\Documents\これでインディア\image\201101_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66370"/>
            <a:ext cx="2009104" cy="29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51520" y="5877272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ジェシカ・</a:t>
            </a:r>
            <a:r>
              <a:rPr lang="ja-JP" altLang="en-US" sz="3600" dirty="0" smtClean="0"/>
              <a:t>ラール事件の映画化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388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889006396"/>
              </p:ext>
            </p:extLst>
          </p:nvPr>
        </p:nvGraphicFramePr>
        <p:xfrm>
          <a:off x="-63965" y="3933056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412" name="Picture 4" descr="http://timesofindia.indiatimes.com/photo/22271877.cm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54805"/>
            <a:ext cx="2800961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static.ibnlive.in.com/ibnlive/pix/sitepix/12_2013/aap-prepares-for-general-elections-constitutes-two-member-committee_26121306350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070663"/>
            <a:ext cx="2665045" cy="17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6948" y="3717032"/>
            <a:ext cx="2684852" cy="1736646"/>
          </a:xfrm>
          <a:prstGeom prst="wedgeRoundRectCallout">
            <a:avLst>
              <a:gd name="adj1" fmla="val 178954"/>
              <a:gd name="adj2" fmla="val 62205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2011</a:t>
            </a:r>
            <a:r>
              <a:rPr kumimoji="1" lang="ja-JP" altLang="en-US" sz="2400" dirty="0" smtClean="0"/>
              <a:t>年</a:t>
            </a:r>
            <a:r>
              <a:rPr lang="en-US" altLang="ja-JP" sz="2400" dirty="0"/>
              <a:t>4</a:t>
            </a:r>
            <a:r>
              <a:rPr kumimoji="1" lang="ja-JP" altLang="en-US" sz="2400" dirty="0" smtClean="0"/>
              <a:t>月</a:t>
            </a:r>
            <a:r>
              <a:rPr lang="en-US" altLang="ja-JP" sz="2400" dirty="0" smtClean="0"/>
              <a:t>-8</a:t>
            </a:r>
            <a:r>
              <a:rPr lang="ja-JP" altLang="en-US" sz="2400" dirty="0" smtClean="0"/>
              <a:t>月</a:t>
            </a:r>
            <a:endParaRPr lang="en-US" altLang="ja-JP" sz="2400" dirty="0" smtClean="0"/>
          </a:p>
          <a:p>
            <a:r>
              <a:rPr lang="ja-JP" altLang="en-US" sz="2400" dirty="0"/>
              <a:t>アンナー・</a:t>
            </a:r>
            <a:r>
              <a:rPr lang="ja-JP" altLang="en-US" sz="2400" dirty="0" smtClean="0"/>
              <a:t>ハザーレーによる</a:t>
            </a:r>
            <a:r>
              <a:rPr kumimoji="1" lang="ja-JP" altLang="en-US" sz="2400" dirty="0" smtClean="0"/>
              <a:t>ジャン</a:t>
            </a:r>
            <a:r>
              <a:rPr kumimoji="1" lang="ja-JP" altLang="en-US" sz="2400" dirty="0"/>
              <a:t>・</a:t>
            </a:r>
            <a:r>
              <a:rPr kumimoji="1" lang="ja-JP" altLang="en-US" sz="2400" dirty="0" smtClean="0"/>
              <a:t>ロークパール運動。</a:t>
            </a:r>
            <a:endParaRPr kumimoji="1" lang="en-US" altLang="ja-JP" sz="2400" dirty="0" smtClean="0"/>
          </a:p>
        </p:txBody>
      </p:sp>
      <p:pic>
        <p:nvPicPr>
          <p:cNvPr id="5" name="Picture 2" descr="C:\Users\Yoshio\Documents\これでインディア\image\201104_0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1" y="1652303"/>
            <a:ext cx="1602365" cy="22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106180" y="3257332"/>
            <a:ext cx="2617948" cy="1328023"/>
          </a:xfrm>
          <a:prstGeom prst="wedgeRoundRectCallout">
            <a:avLst>
              <a:gd name="adj1" fmla="val 103282"/>
              <a:gd name="adj2" fmla="val 13925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2012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12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16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デリー集団強姦事件と抗議運動。</a:t>
            </a:r>
            <a:endParaRPr kumimoji="1" lang="en-US" altLang="ja-JP" sz="2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61484" y="3429000"/>
            <a:ext cx="3117405" cy="1736646"/>
          </a:xfrm>
          <a:prstGeom prst="wedgeRoundRectCallout">
            <a:avLst>
              <a:gd name="adj1" fmla="val 33426"/>
              <a:gd name="adj2" fmla="val 77394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2012</a:t>
            </a:r>
            <a:r>
              <a:rPr kumimoji="1" lang="ja-JP" altLang="en-US" sz="2400" dirty="0" smtClean="0"/>
              <a:t>年</a:t>
            </a:r>
            <a:r>
              <a:rPr lang="en-US" altLang="ja-JP" sz="2400" dirty="0" smtClean="0"/>
              <a:t>11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26</a:t>
            </a:r>
            <a:r>
              <a:rPr kumimoji="1" lang="ja-JP" altLang="en-US" sz="2400" dirty="0" smtClean="0"/>
              <a:t>日結党。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2013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12</a:t>
            </a:r>
            <a:r>
              <a:rPr lang="ja-JP" altLang="en-US" sz="2400" dirty="0" smtClean="0"/>
              <a:t>月、デリー州選挙で第二党に、</a:t>
            </a:r>
            <a:endParaRPr lang="en-US" altLang="ja-JP" sz="2400" dirty="0" smtClean="0"/>
          </a:p>
          <a:p>
            <a:r>
              <a:rPr lang="ja-JP" altLang="en-US" sz="2400" dirty="0" smtClean="0"/>
              <a:t>閣外協力を得て組閣。</a:t>
            </a:r>
            <a:endParaRPr lang="en-US" altLang="ja-JP" sz="2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16627" y="1654805"/>
            <a:ext cx="272061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庶民党</a:t>
            </a:r>
            <a:r>
              <a:rPr kumimoji="1" lang="en-US" altLang="ja-JP" sz="3600" dirty="0" smtClean="0"/>
              <a:t>(AAP)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979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2941730793"/>
              </p:ext>
            </p:extLst>
          </p:nvPr>
        </p:nvGraphicFramePr>
        <p:xfrm>
          <a:off x="-33200" y="241209"/>
          <a:ext cx="91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07504" y="3272237"/>
            <a:ext cx="2764668" cy="1328023"/>
          </a:xfrm>
          <a:prstGeom prst="wedgeRoundRectCallout">
            <a:avLst>
              <a:gd name="adj1" fmla="val 46666"/>
              <a:gd name="adj2" fmla="val -113119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2006</a:t>
            </a:r>
            <a:r>
              <a:rPr kumimoji="1" lang="ja-JP" altLang="en-US" sz="2400" dirty="0" smtClean="0"/>
              <a:t>年</a:t>
            </a:r>
            <a:r>
              <a:rPr lang="en-US" altLang="ja-JP" sz="2400" dirty="0" smtClean="0"/>
              <a:t>9</a:t>
            </a:r>
            <a:r>
              <a:rPr kumimoji="1" lang="ja-JP" altLang="en-US" sz="2400" dirty="0" smtClean="0"/>
              <a:t>月</a:t>
            </a:r>
            <a:r>
              <a:rPr lang="en-US" altLang="ja-JP" sz="2400" dirty="0"/>
              <a:t>1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en-US" altLang="ja-JP" sz="2400" dirty="0" err="1" smtClean="0"/>
              <a:t>Lage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Raho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Munna</a:t>
            </a:r>
            <a:r>
              <a:rPr lang="en-US" altLang="ja-JP" sz="2400" dirty="0" smtClean="0"/>
              <a:t> Bhai</a:t>
            </a:r>
            <a:r>
              <a:rPr lang="ja-JP" altLang="en-US" sz="2400" dirty="0" smtClean="0"/>
              <a:t>」公開。</a:t>
            </a:r>
            <a:endParaRPr kumimoji="1" lang="ja-JP" altLang="en-US" sz="2400" dirty="0"/>
          </a:p>
        </p:txBody>
      </p:sp>
      <p:pic>
        <p:nvPicPr>
          <p:cNvPr id="7" name="Picture 4" descr="http://upload.wikimedia.org/wikipedia/en/thumb/3/35/Lage_raho_munna_bhai.JPG/220px-Lage_raho_munna_bhai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4" y="4531734"/>
            <a:ext cx="1576479" cy="23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209304" y="3272237"/>
            <a:ext cx="2764668" cy="919401"/>
          </a:xfrm>
          <a:prstGeom prst="wedgeRoundRectCallout">
            <a:avLst>
              <a:gd name="adj1" fmla="val 19498"/>
              <a:gd name="adj2" fmla="val -131152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2013</a:t>
            </a:r>
            <a:r>
              <a:rPr kumimoji="1" lang="ja-JP" altLang="en-US" sz="2400" dirty="0" smtClean="0"/>
              <a:t>年</a:t>
            </a:r>
            <a:r>
              <a:rPr lang="en-US" altLang="ja-JP" sz="2400" dirty="0"/>
              <a:t>8</a:t>
            </a:r>
            <a:r>
              <a:rPr kumimoji="1" lang="ja-JP" altLang="en-US" sz="2400" dirty="0" smtClean="0"/>
              <a:t>月</a:t>
            </a:r>
            <a:r>
              <a:rPr lang="en-US" altLang="ja-JP" sz="2400" dirty="0" smtClean="0"/>
              <a:t>30</a:t>
            </a:r>
            <a:r>
              <a:rPr kumimoji="1" lang="ja-JP" altLang="en-US" sz="2400" dirty="0" smtClean="0"/>
              <a:t>日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en-US" altLang="ja-JP" sz="2400" dirty="0" smtClean="0"/>
              <a:t>Satyagraha</a:t>
            </a:r>
            <a:r>
              <a:rPr lang="ja-JP" altLang="en-US" sz="2400" dirty="0" smtClean="0"/>
              <a:t>」公開。</a:t>
            </a:r>
            <a:endParaRPr kumimoji="1" lang="ja-JP" altLang="en-US" sz="2400" dirty="0"/>
          </a:p>
        </p:txBody>
      </p:sp>
      <p:pic>
        <p:nvPicPr>
          <p:cNvPr id="9" name="Picture 2" descr="C:\Users\Yoshio\Documents\これでインディア\image\201104_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73" y="4963396"/>
            <a:ext cx="1331378" cy="18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6859"/>
            <a:ext cx="2014814" cy="16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794159" y="3356991"/>
            <a:ext cx="2353955" cy="132343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 smtClean="0"/>
              <a:t>現代のガーンディー、アンナー・ハザーレーとその運動が映画の題材に。</a:t>
            </a:r>
            <a:endParaRPr kumimoji="1" lang="ja-JP" altLang="en-US" sz="2000" dirty="0"/>
          </a:p>
        </p:txBody>
      </p:sp>
      <p:pic>
        <p:nvPicPr>
          <p:cNvPr id="19458" name="Picture 2" descr="File:Satyagraha poster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58125"/>
            <a:ext cx="1872208" cy="26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444208" y="188639"/>
            <a:ext cx="2016224" cy="715089"/>
          </a:xfrm>
          <a:prstGeom prst="wedgeRoundRectCallout">
            <a:avLst>
              <a:gd name="adj1" fmla="val -96419"/>
              <a:gd name="adj2" fmla="val 201028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2009</a:t>
            </a:r>
            <a:r>
              <a:rPr kumimoji="1" lang="ja-JP" altLang="en-US" dirty="0" smtClean="0"/>
              <a:t>年ピンク・チャッディー事件</a:t>
            </a:r>
            <a:endParaRPr kumimoji="1" lang="ja-JP" altLang="en-US" dirty="0"/>
          </a:p>
        </p:txBody>
      </p:sp>
      <p:pic>
        <p:nvPicPr>
          <p:cNvPr id="13" name="Picture 2" descr="C:\Users\Yoshio\Documents\これでインディア\image\200902_0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42" y="188640"/>
            <a:ext cx="864658" cy="13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右矢印 11"/>
          <p:cNvSpPr/>
          <p:nvPr/>
        </p:nvSpPr>
        <p:spPr>
          <a:xfrm>
            <a:off x="3944616" y="5714337"/>
            <a:ext cx="63772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99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ジェシカ・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ラール事件から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AAP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46380" y="4209655"/>
            <a:ext cx="1889516" cy="132343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 smtClean="0"/>
              <a:t>ガーンディー主義を映画化。現代的な非暴力抗議を提唱。</a:t>
            </a:r>
            <a:endParaRPr kumimoji="1" lang="ja-JP" altLang="en-US" sz="2000" dirty="0"/>
          </a:p>
        </p:txBody>
      </p:sp>
      <p:pic>
        <p:nvPicPr>
          <p:cNvPr id="19466" name="Picture 10" descr="http://st1.bollywoodlife.com/wp-content/uploads/2013/03/Satyagraha-AmitabhBachchan-040313130304144524.jp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2069" y="4970534"/>
            <a:ext cx="1244277" cy="18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右矢印 16"/>
          <p:cNvSpPr/>
          <p:nvPr/>
        </p:nvSpPr>
        <p:spPr>
          <a:xfrm>
            <a:off x="5503205" y="5715331"/>
            <a:ext cx="63772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7702" y="910462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システムを変える２つの手段のせめぎ合い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-684584" y="1654805"/>
            <a:ext cx="10297144" cy="2278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-612576" y="4293096"/>
            <a:ext cx="10225136" cy="30243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2" descr="File:Satyagraha post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5" y="3854620"/>
            <a:ext cx="1493345" cy="21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6" y="1761778"/>
            <a:ext cx="1212169" cy="163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98266"/>
            <a:ext cx="1297210" cy="18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12" y="3599217"/>
            <a:ext cx="1297210" cy="18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https://encrypted-tbn0.gstatic.com/images?q=tbn:ANd9GcQHcvthXFg30XP67T0BSJukuT2rotE4cNGshhlCl17SY2Y8w84x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6" y="4784551"/>
            <a:ext cx="1233941" cy="17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716593" y="1654805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</a:rPr>
              <a:t>外から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24042" y="5877272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</a:rPr>
              <a:t>中から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1907704" y="1556793"/>
            <a:ext cx="1728192" cy="1237138"/>
          </a:xfrm>
          <a:prstGeom prst="wedgeRoundRectCallout">
            <a:avLst>
              <a:gd name="adj1" fmla="val -54217"/>
              <a:gd name="adj2" fmla="val 758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システムが機能しなくなったとき、パワーが台頭する。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1907704" y="5396116"/>
            <a:ext cx="1728192" cy="1237138"/>
          </a:xfrm>
          <a:prstGeom prst="wedgeRoundRectCallout">
            <a:avLst>
              <a:gd name="adj1" fmla="val -64295"/>
              <a:gd name="adj2" fmla="val 19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システムの中からシステムを変えるべし。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3688139" y="2257012"/>
            <a:ext cx="1728192" cy="1144021"/>
          </a:xfrm>
          <a:prstGeom prst="wedgeRoundRectCallout">
            <a:avLst>
              <a:gd name="adj1" fmla="val -2566"/>
              <a:gd name="adj2" fmla="val 626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システムの外にもシステムがある。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7068320" y="1556793"/>
            <a:ext cx="1728192" cy="1237138"/>
          </a:xfrm>
          <a:prstGeom prst="wedgeRoundRectCallout">
            <a:avLst>
              <a:gd name="adj1" fmla="val -54217"/>
              <a:gd name="adj2" fmla="val 758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システムの中に入ったらシステムに同化する。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5320530" y="4784551"/>
            <a:ext cx="1728192" cy="1237138"/>
          </a:xfrm>
          <a:prstGeom prst="wedgeRoundRectCallout">
            <a:avLst>
              <a:gd name="adj1" fmla="val 59793"/>
              <a:gd name="adj2" fmla="val -64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システムの中からシステムを変える。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65" y="3419125"/>
            <a:ext cx="1208923" cy="161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吹き出し 24"/>
          <p:cNvSpPr/>
          <p:nvPr/>
        </p:nvSpPr>
        <p:spPr>
          <a:xfrm>
            <a:off x="91890" y="3513625"/>
            <a:ext cx="1728192" cy="1144021"/>
          </a:xfrm>
          <a:prstGeom prst="wedgeRoundRectCallout">
            <a:avLst>
              <a:gd name="adj1" fmla="val 58533"/>
              <a:gd name="adj2" fmla="val 607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システムの中からシステムを変えろ。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１２年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535" y="474550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Hunter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812" y="5409861"/>
            <a:ext cx="796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作曲：スネーハー・カンワルカル</a:t>
            </a:r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作詞：ヴァルン・グローヴァー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ヴィデーシュ・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ソクー、ラジニーシュ、ムンナー、シャームー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56907" y="1191051"/>
            <a:ext cx="2987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女性音楽監督スネーハー・カンワルカルの台頭。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初のチャトニー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・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ソング。カリブ海に移住したインド系移民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たち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の音楽。</a:t>
            </a:r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7650" name="Picture 2" descr="http://movieroundup.in/wp-content/uploads/2012/06/Gangs-Of-Wasseypur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3" y="1191051"/>
            <a:ext cx="6039871" cy="33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lang="ja-JP" altLang="en-US" dirty="0"/>
          </a:p>
        </p:txBody>
      </p:sp>
      <p:pic>
        <p:nvPicPr>
          <p:cNvPr id="23557" name="Picture 5" descr="C:\Users\Yoshio\AppData\Local\Microsoft\Windows\Temporary Internet Files\Content.IE5\MLI5WONB\MC90031866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45315"/>
            <a:ext cx="1269187" cy="18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281808116"/>
              </p:ext>
            </p:extLst>
          </p:nvPr>
        </p:nvGraphicFramePr>
        <p:xfrm>
          <a:off x="-180528" y="1005264"/>
          <a:ext cx="10153128" cy="560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555" name="Picture 3" descr="C:\Users\Yoshio\AppData\Local\Microsoft\Windows\Temporary Internet Files\Content.IE5\UL80HGL4\MC900432517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517232"/>
            <a:ext cx="1368152" cy="10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Yoshio\AppData\Local\Microsoft\Windows\Temporary Internet Files\Content.IE5\6WHP1AUC\MC900278674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63662"/>
            <a:ext cx="1467612" cy="18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Yoshio\AppData\Local\Microsoft\Windows\Temporary Internet Files\Content.IE5\1T1AUXC8\MC900326758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9" y="1076947"/>
            <a:ext cx="1818742" cy="137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363585" y="4345315"/>
            <a:ext cx="277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IPL</a:t>
            </a:r>
          </a:p>
          <a:p>
            <a:r>
              <a:rPr kumimoji="1" lang="ja-JP" altLang="en-US" sz="2400" dirty="0" smtClean="0"/>
              <a:t>その他のスポーツも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03620" y="5785305"/>
            <a:ext cx="2116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その他の</a:t>
            </a:r>
            <a:endParaRPr lang="en-US" altLang="ja-JP" sz="2400" dirty="0" smtClean="0"/>
          </a:p>
          <a:p>
            <a:r>
              <a:rPr lang="ja-JP" altLang="en-US" sz="2400" dirty="0" smtClean="0"/>
              <a:t>コンテンツ</a:t>
            </a:r>
            <a:r>
              <a:rPr lang="ja-JP" altLang="en-US" sz="2400" dirty="0"/>
              <a:t>産業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90292" y="1038772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ブランドアンバサダー</a:t>
            </a:r>
            <a:endParaRPr kumimoji="1" lang="en-US" altLang="ja-JP" sz="2400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005" y="3127139"/>
            <a:ext cx="1812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政治家転身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選挙</a:t>
            </a:r>
            <a:r>
              <a:rPr kumimoji="1" lang="ja-JP" altLang="en-US" sz="2400" dirty="0"/>
              <a:t>応援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3778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オマケ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0482" name="Picture 2" descr="http://www.impawards.com/intl/india/2007/posters/fool_n_final_ver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57805"/>
            <a:ext cx="7993699" cy="3780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02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おすすめ映画</a:t>
            </a:r>
            <a:endParaRPr lang="ja-JP" altLang="en-US" dirty="0"/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2083401955"/>
              </p:ext>
            </p:extLst>
          </p:nvPr>
        </p:nvGraphicFramePr>
        <p:xfrm>
          <a:off x="107504" y="980728"/>
          <a:ext cx="903649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907704" y="980728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2001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44236" y="98170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2002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47320" y="98170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2003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70825" y="980728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2004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07704" y="299695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2005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44236" y="299695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2006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7320" y="299695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2007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70825" y="2996952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2008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5013176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2009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44236" y="5013176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2010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47320" y="5013176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2011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70825" y="5010549"/>
            <a:ext cx="738108" cy="4426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2012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F83279-EE9F-4F75-BFDA-5EDD96BE0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A6F83279-EE9F-4F75-BFDA-5EDD96BE0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A6F83279-EE9F-4F75-BFDA-5EDD96BE0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6515AA-3540-47E1-8818-7B6059552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806515AA-3540-47E1-8818-7B6059552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806515AA-3540-47E1-8818-7B6059552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E8C171-91B6-4EA9-9C52-59B56E925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46E8C171-91B6-4EA9-9C52-59B56E925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46E8C171-91B6-4EA9-9C52-59B56E925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85C62F-88C4-44DC-A029-B8145B559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E785C62F-88C4-44DC-A029-B8145B559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E785C62F-88C4-44DC-A029-B8145B559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297E94-A4C7-4F89-918C-578860932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D4297E94-A4C7-4F89-918C-578860932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D4297E94-A4C7-4F89-918C-578860932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BBA07A-72AA-4BBA-97FD-A4B5BC64A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10BBA07A-72AA-4BBA-97FD-A4B5BC64A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10BBA07A-72AA-4BBA-97FD-A4B5BC64A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12D588-A291-4927-8167-846AC42D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D512D588-A291-4927-8167-846AC42D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D512D588-A291-4927-8167-846AC42D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04A2C8-5BAA-41AC-A47A-29CA5C483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9E04A2C8-5BAA-41AC-A47A-29CA5C483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9E04A2C8-5BAA-41AC-A47A-29CA5C483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BAD1A6-5207-4A0C-9207-2975C371E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B5BAD1A6-5207-4A0C-9207-2975C371E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B5BAD1A6-5207-4A0C-9207-2975C371E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67D35B-6D75-4172-94A5-D85EA73B1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C667D35B-6D75-4172-94A5-D85EA73B1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C667D35B-6D75-4172-94A5-D85EA73B1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972820-E135-4A2A-BF1C-7D1582E7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3D972820-E135-4A2A-BF1C-7D1582E7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3D972820-E135-4A2A-BF1C-7D1582E7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97B72CD-4F7D-4953-B669-C81BCD06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097B72CD-4F7D-4953-B669-C81BCD06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097B72CD-4F7D-4953-B669-C81BCD06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F53EC3-FF73-499B-A843-7729DB634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EFF53EC3-FF73-499B-A843-7729DB634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EFF53EC3-FF73-499B-A843-7729DB634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97A826-2763-4FB8-8439-BD5F92627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4097A826-2763-4FB8-8439-BD5F92627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dgm id="{4097A826-2763-4FB8-8439-BD5F92627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795273-5391-4944-97DE-2B912258A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C3795273-5391-4944-97DE-2B912258A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C3795273-5391-4944-97DE-2B912258A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75CC44-0905-4FB8-A08D-EADB91D24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graphicEl>
                                              <a:dgm id="{EE75CC44-0905-4FB8-A08D-EADB91D24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graphicEl>
                                              <a:dgm id="{EE75CC44-0905-4FB8-A08D-EADB91D24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DC1909-1F6C-44D9-9CA7-BC93B1820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14DC1909-1F6C-44D9-9CA7-BC93B1820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14DC1909-1F6C-44D9-9CA7-BC93B1820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4B6D5C-0A8E-4DFA-AC30-E57EA57C4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1F4B6D5C-0A8E-4DFA-AC30-E57EA57C4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graphicEl>
                                              <a:dgm id="{1F4B6D5C-0A8E-4DFA-AC30-E57EA57C4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113FB4-BBE6-4AD9-990E-A724F94BA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92113FB4-BBE6-4AD9-990E-A724F94BA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92113FB4-BBE6-4AD9-990E-A724F94BA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0632CB-B296-43B8-9C44-646056FC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graphicEl>
                                              <a:dgm id="{150632CB-B296-43B8-9C44-646056FC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150632CB-B296-43B8-9C44-646056FC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BE5915-C9FC-4A7C-AADE-1EB93131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graphicEl>
                                              <a:dgm id="{74BE5915-C9FC-4A7C-AADE-1EB93131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graphicEl>
                                              <a:dgm id="{74BE5915-C9FC-4A7C-AADE-1EB93131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102278-4B86-4CB8-B9C3-5316179CD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graphicEl>
                                              <a:dgm id="{95102278-4B86-4CB8-B9C3-5316179CD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graphicEl>
                                              <a:dgm id="{95102278-4B86-4CB8-B9C3-5316179CD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C4081B-E274-44AE-881F-61E15E30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>
                                            <p:graphicEl>
                                              <a:dgm id="{3BC4081B-E274-44AE-881F-61E15E30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>
                                            <p:graphicEl>
                                              <a:dgm id="{3BC4081B-E274-44AE-881F-61E15E30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8B29FD-D925-4DB3-AF5B-D51C9F669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>
                                            <p:graphicEl>
                                              <a:dgm id="{EC8B29FD-D925-4DB3-AF5B-D51C9F669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graphicEl>
                                              <a:dgm id="{EC8B29FD-D925-4DB3-AF5B-D51C9F669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Yoshio\AppData\Local\Microsoft\Windows\Temporary Internet Files\Content.IE5\K2OG8D26\MP90040489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209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781519" y="1124744"/>
            <a:ext cx="503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accent4">
                    <a:lumMod val="50000"/>
                  </a:schemeClr>
                </a:solidFill>
              </a:rPr>
              <a:t>ありがとうございました</a:t>
            </a:r>
            <a:endParaRPr kumimoji="1" lang="ja-JP" alt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２年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0032" y="4293096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Khallas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4507" y="4936740"/>
            <a:ext cx="8725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作曲：サンディープ・チャウター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ニティン・ラーイクワール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歌：アーシャー・ボースレー、スデーシュ・ボースレー、サプナー・アワスティー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94792" y="1268760"/>
            <a:ext cx="404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21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世紀のアイテムナンバー流行の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先駆け。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アイテムガールのイーシャー・コッピカルは「カッラース・ガール」として知られるようになる。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7" name="Picture 2" descr="http://classicdownload.net/index/wp-content/uploads/2010/08/Compan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8" y="1153834"/>
            <a:ext cx="4718362" cy="30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874846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218" name="Picture 2" descr="http://media.glamsham.com/download/wallpaper/movies/images/r/road-movie07-12x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8" y="2492896"/>
            <a:ext cx="7301882" cy="4274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oshio\Pictures\Travel Photo\10India2001\103-0303_IM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62118"/>
            <a:ext cx="4499992" cy="30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9761" y="4308106"/>
            <a:ext cx="85651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1997</a:t>
            </a:r>
            <a:r>
              <a:rPr kumimoji="1" lang="ja-JP" altLang="en-US" sz="3600" dirty="0" smtClean="0"/>
              <a:t>年、デリー南部のサーケートに、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インド初のマルチプレックス、</a:t>
            </a:r>
            <a:endParaRPr kumimoji="1" lang="en-US" altLang="ja-JP" sz="3600" dirty="0" smtClean="0"/>
          </a:p>
          <a:p>
            <a:r>
              <a:rPr kumimoji="1" lang="en-US" altLang="ja-JP" sz="6600" dirty="0" smtClean="0">
                <a:solidFill>
                  <a:srgbClr val="00206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PVR</a:t>
            </a:r>
            <a:r>
              <a:rPr kumimoji="1" lang="ja-JP" altLang="en-US" sz="6600" dirty="0" smtClean="0">
                <a:solidFill>
                  <a:srgbClr val="00206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アヌパム４</a:t>
            </a:r>
            <a:r>
              <a:rPr kumimoji="1" lang="ja-JP" altLang="en-US" sz="3600" dirty="0" smtClean="0"/>
              <a:t>オープン。</a:t>
            </a:r>
            <a:endParaRPr kumimoji="1" lang="ja-JP" altLang="en-US" sz="3600" dirty="0"/>
          </a:p>
        </p:txBody>
      </p:sp>
      <p:pic>
        <p:nvPicPr>
          <p:cNvPr id="10244" name="Picture 4" descr="http://www.visitncr.com/wp-content/uploads/2011/06/f3e27ca9330cb360d1811db5042b78a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057889"/>
            <a:ext cx="4644007" cy="30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008474"/>
            <a:ext cx="574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マルチプレックスの特徴：</a:t>
            </a:r>
            <a:endParaRPr kumimoji="1" lang="ja-JP" altLang="en-US" sz="3600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3922" y="5629349"/>
            <a:ext cx="6678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＝シネマコンプレックス</a:t>
            </a:r>
            <a:r>
              <a:rPr kumimoji="1" lang="en-US" altLang="ja-JP" sz="3600" dirty="0" smtClean="0"/>
              <a:t>(</a:t>
            </a:r>
            <a:r>
              <a:rPr kumimoji="1" lang="ja-JP" altLang="en-US" sz="3600" dirty="0" smtClean="0"/>
              <a:t>シネコン</a:t>
            </a:r>
            <a:r>
              <a:rPr kumimoji="1" lang="en-US" altLang="ja-JP" sz="3600" dirty="0" smtClean="0"/>
              <a:t>)</a:t>
            </a:r>
          </a:p>
          <a:p>
            <a:r>
              <a:rPr kumimoji="1" lang="ja-JP" altLang="en-US" sz="3600" dirty="0" smtClean="0"/>
              <a:t>⇔シングルスクリーン館</a:t>
            </a:r>
            <a:endParaRPr kumimoji="1" lang="ja-JP" altLang="en-US" sz="3600" dirty="0"/>
          </a:p>
        </p:txBody>
      </p:sp>
      <p:pic>
        <p:nvPicPr>
          <p:cNvPr id="11266" name="Picture 2" descr="http://www.offerbeat.com/logo/2429in30nxg_p2_quiz_g401gauag130nxg_pv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35" y="1043292"/>
            <a:ext cx="1300396" cy="17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bs.twimg.com/profile_images/1680403706/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33" y="3349755"/>
            <a:ext cx="2143023" cy="114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fbcdn-profile-a.akamaihd.net/hprofile-ak-frc3/s148x148/1240100_10151568256546345_1147605743_a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46" y="169173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age6.buzzintown.com/files/venue/upload_4000/upload_original/327683-big-cinemas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74" y="4472288"/>
            <a:ext cx="1524272" cy="11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96" y="998005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505" y="470551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3591077375"/>
              </p:ext>
            </p:extLst>
          </p:nvPr>
        </p:nvGraphicFramePr>
        <p:xfrm>
          <a:off x="-39054" y="1654805"/>
          <a:ext cx="71243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6162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/>
          <p:nvPr>
            <p:extLst>
              <p:ext uri="{D42A27DB-BD31-4B8C-83A1-F6EECF244321}">
                <p14:modId xmlns:p14="http://schemas.microsoft.com/office/powerpoint/2010/main" val="1311693681"/>
              </p:ext>
            </p:extLst>
          </p:nvPr>
        </p:nvGraphicFramePr>
        <p:xfrm>
          <a:off x="323528" y="1984025"/>
          <a:ext cx="8504278" cy="4272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41800" y="6237312"/>
            <a:ext cx="858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lang="en-US" altLang="ja-JP" sz="2800" dirty="0"/>
              <a:t>1,500</a:t>
            </a:r>
            <a:r>
              <a:rPr lang="ja-JP" altLang="en-US" sz="2800" dirty="0"/>
              <a:t>超か</a:t>
            </a:r>
            <a:r>
              <a:rPr lang="ja-JP" altLang="en-US" sz="2800" dirty="0" smtClean="0"/>
              <a:t>。</a:t>
            </a:r>
            <a:r>
              <a:rPr kumimoji="1" lang="ja-JP" altLang="en-US" sz="2800" dirty="0" smtClean="0"/>
              <a:t>全国のスクリーン数は</a:t>
            </a:r>
            <a:r>
              <a:rPr kumimoji="1" lang="en-US" altLang="ja-JP" sz="2800" dirty="0" smtClean="0"/>
              <a:t>12,000</a:t>
            </a:r>
            <a:r>
              <a:rPr kumimoji="1" lang="ja-JP" altLang="en-US" sz="2800" dirty="0" smtClean="0"/>
              <a:t>ほど。</a:t>
            </a:r>
            <a:endParaRPr kumimoji="1" lang="ja-JP" altLang="en-US" sz="28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801" y="908720"/>
            <a:ext cx="8586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2001</a:t>
            </a:r>
            <a:r>
              <a:rPr lang="ja-JP" altLang="en-US" sz="3600" dirty="0" smtClean="0"/>
              <a:t>年以降、デリー</a:t>
            </a:r>
            <a:r>
              <a:rPr lang="en-US" altLang="ja-JP" sz="3600" dirty="0" smtClean="0"/>
              <a:t>NCR</a:t>
            </a:r>
            <a:r>
              <a:rPr lang="ja-JP" altLang="en-US" sz="3600" dirty="0" err="1" smtClean="0"/>
              <a:t>、</a:t>
            </a:r>
            <a:r>
              <a:rPr lang="ja-JP" altLang="en-US" sz="3600" dirty="0" smtClean="0"/>
              <a:t>ムンバイーなどの</a:t>
            </a:r>
            <a:endParaRPr lang="en-US" altLang="ja-JP" sz="3600" dirty="0" smtClean="0"/>
          </a:p>
          <a:p>
            <a:r>
              <a:rPr lang="ja-JP" altLang="en-US" sz="3600" dirty="0" smtClean="0"/>
              <a:t>大都市でマルチプレックス</a:t>
            </a:r>
            <a:r>
              <a:rPr lang="ja-JP" altLang="en-US" sz="3600" dirty="0"/>
              <a:t>が続々</a:t>
            </a:r>
            <a:r>
              <a:rPr lang="ja-JP" altLang="en-US" sz="3600" dirty="0" smtClean="0"/>
              <a:t>オープン。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4460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50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2000</a:t>
            </a:r>
            <a:r>
              <a:rPr kumimoji="1"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年代半ばまでの傾向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678624224"/>
              </p:ext>
            </p:extLst>
          </p:nvPr>
        </p:nvGraphicFramePr>
        <p:xfrm>
          <a:off x="255712" y="1658386"/>
          <a:ext cx="8780784" cy="508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27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50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2000</a:t>
            </a:r>
            <a:r>
              <a:rPr kumimoji="1"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年代半ばまでの傾向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2847105712"/>
              </p:ext>
            </p:extLst>
          </p:nvPr>
        </p:nvGraphicFramePr>
        <p:xfrm>
          <a:off x="255712" y="1658386"/>
          <a:ext cx="8780784" cy="508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54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講師プロフィール</a:t>
            </a:r>
            <a:endParaRPr kumimoji="1" lang="ja-JP" altLang="en-US" dirty="0"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556792"/>
            <a:ext cx="9036496" cy="504056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1978</a:t>
            </a:r>
            <a:r>
              <a:rPr kumimoji="1" lang="ja-JP" altLang="en-US" dirty="0" smtClean="0"/>
              <a:t>年愛知県豊橋市生まれ。現在同市在住。</a:t>
            </a:r>
            <a:endParaRPr kumimoji="1" lang="en-US" altLang="ja-JP" dirty="0" smtClean="0"/>
          </a:p>
          <a:p>
            <a:r>
              <a:rPr lang="en-US" altLang="ja-JP" dirty="0" smtClean="0"/>
              <a:t>2001</a:t>
            </a:r>
            <a:r>
              <a:rPr lang="ja-JP" altLang="en-US" dirty="0" smtClean="0"/>
              <a:t>年東京大学文学部卒。言語学専攻。</a:t>
            </a:r>
            <a:endParaRPr lang="en-US" altLang="ja-JP" dirty="0" smtClean="0"/>
          </a:p>
          <a:p>
            <a:r>
              <a:rPr kumimoji="1" lang="en-US" altLang="ja-JP" dirty="0" smtClean="0"/>
              <a:t>2001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月から</a:t>
            </a:r>
            <a:r>
              <a:rPr kumimoji="1" lang="en-US" altLang="ja-JP" dirty="0" smtClean="0"/>
              <a:t>2013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月までインドの首都デリー在住。ヒンディー語の勉強・研究。</a:t>
            </a:r>
            <a:endParaRPr kumimoji="1" lang="en-US" altLang="ja-JP" dirty="0" smtClean="0"/>
          </a:p>
          <a:p>
            <a:r>
              <a:rPr lang="ja-JP" altLang="en-US" dirty="0" smtClean="0"/>
              <a:t>デリーのジャワーハルラール</a:t>
            </a:r>
            <a:r>
              <a:rPr lang="ja-JP" altLang="en-US" dirty="0"/>
              <a:t>・</a:t>
            </a:r>
            <a:r>
              <a:rPr lang="ja-JP" altLang="en-US" dirty="0" smtClean="0"/>
              <a:t>ネルー大学</a:t>
            </a:r>
            <a:r>
              <a:rPr lang="en-US" altLang="ja-JP" dirty="0" smtClean="0"/>
              <a:t>(JNU)</a:t>
            </a:r>
            <a:r>
              <a:rPr lang="ja-JP" altLang="en-US" dirty="0" smtClean="0"/>
              <a:t>でヒンディー語博士号取得。</a:t>
            </a:r>
            <a:endParaRPr kumimoji="1" lang="en-US" altLang="ja-JP" dirty="0" smtClean="0"/>
          </a:p>
          <a:p>
            <a:r>
              <a:rPr lang="ja-JP" altLang="en-US" dirty="0" smtClean="0"/>
              <a:t>インド留学日記「これでインディア」を主宰。現在はブログ「バハードゥルシャー勝」を運営中。</a:t>
            </a:r>
            <a:endParaRPr lang="en-US" altLang="ja-JP" dirty="0" smtClean="0"/>
          </a:p>
          <a:p>
            <a:r>
              <a:rPr lang="ja-JP" altLang="en-US" dirty="0" smtClean="0"/>
              <a:t>実はヒンディー語映画に出演したことがある。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98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マルチプレックス向け映画とは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2323303370"/>
              </p:ext>
            </p:extLst>
          </p:nvPr>
        </p:nvGraphicFramePr>
        <p:xfrm>
          <a:off x="225860" y="1036263"/>
          <a:ext cx="87129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吹き出し 3"/>
          <p:cNvSpPr/>
          <p:nvPr/>
        </p:nvSpPr>
        <p:spPr>
          <a:xfrm>
            <a:off x="1763688" y="5733256"/>
            <a:ext cx="6120680" cy="1008112"/>
          </a:xfrm>
          <a:prstGeom prst="wedgeRoundRectCallout">
            <a:avLst>
              <a:gd name="adj1" fmla="val -78101"/>
              <a:gd name="adj2" fmla="val 481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Feel Good !</a:t>
            </a:r>
            <a:endParaRPr kumimoji="1"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764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マルチプレックス時代の弊害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4131980828"/>
              </p:ext>
            </p:extLst>
          </p:nvPr>
        </p:nvGraphicFramePr>
        <p:xfrm>
          <a:off x="179512" y="1654805"/>
          <a:ext cx="61922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 descr="http://2.bp.blogspot.com/-dd59lbMpp4I/T65Lvz7zAaI/AAAAAAAAAII/nYfM5KsjJ5A/s1600/ganga%2Bbhojpuri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10" y="1700808"/>
            <a:ext cx="25150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408350" y="4779085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「</a:t>
            </a:r>
            <a:r>
              <a:rPr kumimoji="1" lang="en-US" altLang="ja-JP" sz="2800" dirty="0" smtClean="0"/>
              <a:t>Ganga</a:t>
            </a:r>
            <a:r>
              <a:rPr kumimoji="1" lang="ja-JP" altLang="en-US" sz="2800" dirty="0" smtClean="0"/>
              <a:t>」</a:t>
            </a:r>
            <a:r>
              <a:rPr kumimoji="1" lang="en-US" altLang="ja-JP" sz="2800" dirty="0" smtClean="0"/>
              <a:t>(2006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933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都市部と地方のヒットの開きを示す好例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2290" name="Picture 2" descr="http://thew14.com/wp-content/uploads/2012/12/Main_Madhuri_Dixit_Banna_Chahti_Hoon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1844824"/>
            <a:ext cx="3108327" cy="335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111031" y="1855845"/>
            <a:ext cx="35108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</a:t>
            </a:r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Main </a:t>
            </a:r>
            <a:r>
              <a:rPr kumimoji="1"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Madhuri</a:t>
            </a:r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Dixit </a:t>
            </a:r>
          </a:p>
          <a:p>
            <a:r>
              <a:rPr kumimoji="1"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Banna</a:t>
            </a:r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kumimoji="1"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Chahti</a:t>
            </a:r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kumimoji="1"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Hoon</a:t>
            </a:r>
            <a:r>
              <a:rPr kumimoji="1"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」</a:t>
            </a:r>
            <a:endParaRPr kumimoji="1" lang="en-US" altLang="ja-JP" sz="28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(2003</a:t>
            </a:r>
            <a:r>
              <a:rPr kumimoji="1"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r>
              <a:rPr kumimoji="1"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endParaRPr kumimoji="1"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2292" name="Picture 4" descr="http://3.bp.blogspot.com/--KwI6AbkXTQ/Tb8OUKX5BJI/AAAAAAAAAHU/OmpdMEijMJA/s1600/terenaam1v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63" y="3903925"/>
            <a:ext cx="3929937" cy="29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699792" y="5849891"/>
            <a:ext cx="2589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</a:t>
            </a:r>
            <a:r>
              <a:rPr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Tere</a:t>
            </a:r>
            <a:r>
              <a:rPr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Naam</a:t>
            </a:r>
            <a:r>
              <a:rPr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」</a:t>
            </a:r>
            <a:endParaRPr lang="en-US" altLang="ja-JP" sz="28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r"/>
            <a:r>
              <a:rPr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(2003</a:t>
            </a:r>
            <a:r>
              <a:rPr lang="ja-JP" altLang="en-US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r>
              <a:rPr lang="en-US" altLang="ja-JP" sz="28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endParaRPr kumimoji="1"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167071" y="5416433"/>
            <a:ext cx="2532721" cy="1396016"/>
          </a:xfrm>
          <a:prstGeom prst="wedgeRoundRectCallout">
            <a:avLst>
              <a:gd name="adj1" fmla="val -971"/>
              <a:gd name="adj2" fmla="val -108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dirty="0" smtClean="0"/>
              <a:t>劇中で、都市部と地方ではヒットが違うことが示唆されている。</a:t>
            </a:r>
            <a:endParaRPr kumimoji="1" lang="ja-JP" altLang="en-US" b="1" dirty="0"/>
          </a:p>
        </p:txBody>
      </p:sp>
      <p:sp>
        <p:nvSpPr>
          <p:cNvPr id="11" name="角丸四角形吹き出し 10"/>
          <p:cNvSpPr/>
          <p:nvPr/>
        </p:nvSpPr>
        <p:spPr>
          <a:xfrm>
            <a:off x="6732240" y="2127305"/>
            <a:ext cx="2252936" cy="1396016"/>
          </a:xfrm>
          <a:prstGeom prst="wedgeRoundRectCallout">
            <a:avLst>
              <a:gd name="adj1" fmla="val 2897"/>
              <a:gd name="adj2" fmla="val 1248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/>
              <a:t>地方</a:t>
            </a:r>
            <a:r>
              <a:rPr lang="ja-JP" altLang="en-US" b="1" dirty="0"/>
              <a:t>で</a:t>
            </a:r>
            <a:r>
              <a:rPr lang="ja-JP" altLang="en-US" b="1" dirty="0" smtClean="0"/>
              <a:t>は大ヒットしたが、都市部ではフロップ。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6820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２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．マルチプレックス時代</a:t>
            </a:r>
            <a:endParaRPr lang="ja-JP" altLang="en-US" dirty="0"/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929153829"/>
              </p:ext>
            </p:extLst>
          </p:nvPr>
        </p:nvGraphicFramePr>
        <p:xfrm>
          <a:off x="136104" y="1654804"/>
          <a:ext cx="8892480" cy="508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51520" y="1008474"/>
            <a:ext cx="411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2008</a:t>
            </a:r>
            <a:r>
              <a:rPr kumimoji="1"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年以降の傾向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57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３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9403" y="6021288"/>
            <a:ext cx="608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Kaanta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Laga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... Remix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10088" y="1123003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RD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バルマン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編曲：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DJ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ドール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作詞：マジュルー・スルターンプリー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歌：ラター・マンゲーシュカル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0032" y="2708920"/>
            <a:ext cx="4041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オリジナルは「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Samadhi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(1972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年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)</a:t>
            </a:r>
            <a:r>
              <a:rPr kumimoji="1" lang="ja-JP" altLang="en-US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リリースは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2002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年だが、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2003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年前半に渡って大流行。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kumimoji="1"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過去のヒット曲のリミックスがトレンドとなり、映画音楽にも大きな影響を及ぼした。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kumimoji="1"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過去のヒット映画のリメイク、パロディー、トリビュートにもつながった？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17410" name="Picture 2" descr="http://www.indiaonlinestore.de/images/product_images/popup_images/kanta-laga-c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1" y="1191189"/>
            <a:ext cx="466725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874846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３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．ジャンルの多様化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1506" name="Picture 2" descr="http://myplayer.in/album-pages/poster-images/whats_your_raashee_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8757729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93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2"/>
          <p:cNvSpPr/>
          <p:nvPr/>
        </p:nvSpPr>
        <p:spPr>
          <a:xfrm>
            <a:off x="2135492" y="2168793"/>
            <a:ext cx="4680520" cy="439248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>
                  <a:solidFill>
                    <a:schemeClr val="tx2"/>
                  </a:solidFill>
                </a:ln>
              </a:rPr>
              <a:t>マサーラー</a:t>
            </a:r>
            <a:r>
              <a:rPr lang="ja-JP" altLang="en-US" sz="2800" b="1" dirty="0" smtClean="0">
                <a:ln>
                  <a:solidFill>
                    <a:schemeClr val="tx2"/>
                  </a:solidFill>
                </a:ln>
              </a:rPr>
              <a:t>映画</a:t>
            </a:r>
            <a:endParaRPr kumimoji="1" lang="ja-JP" altLang="en-US" sz="2800" b="1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8" name="下矢印 7"/>
          <p:cNvSpPr/>
          <p:nvPr/>
        </p:nvSpPr>
        <p:spPr>
          <a:xfrm rot="19118239">
            <a:off x="1648209" y="2071198"/>
            <a:ext cx="1008112" cy="282632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1778" y="5445224"/>
            <a:ext cx="7487947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笑い、涙、ロマンス、アクション、サスペンス、歌、踊りなど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あらゆる娯楽要素が詰め込まれた映画</a:t>
            </a:r>
            <a:endParaRPr kumimoji="1" lang="ja-JP" altLang="en-US" sz="2400" dirty="0"/>
          </a:p>
        </p:txBody>
      </p:sp>
      <p:sp>
        <p:nvSpPr>
          <p:cNvPr id="9" name="下矢印 8"/>
          <p:cNvSpPr/>
          <p:nvPr/>
        </p:nvSpPr>
        <p:spPr>
          <a:xfrm rot="2527950">
            <a:off x="5983719" y="2389141"/>
            <a:ext cx="1008112" cy="153089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12160" y="2303138"/>
            <a:ext cx="247535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「９つのラサ」理論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1515" y="1833294"/>
            <a:ext cx="2379177" cy="83099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ハリウッド映画の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ジャンル観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1520" y="100847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インド映画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へ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の偏見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889" y="3297335"/>
            <a:ext cx="253689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インド</a:t>
            </a:r>
            <a:r>
              <a:rPr kumimoji="1" lang="ja-JP" altLang="en-US" sz="2400" dirty="0" smtClean="0"/>
              <a:t>映画はジャンルが</a:t>
            </a:r>
            <a:r>
              <a:rPr kumimoji="1" lang="ja-JP" altLang="en-US" sz="2400" dirty="0" err="1" smtClean="0"/>
              <a:t>ごちゃ</a:t>
            </a:r>
            <a:r>
              <a:rPr kumimoji="1" lang="ja-JP" altLang="en-US" sz="2400" dirty="0" smtClean="0"/>
              <a:t>混ぜ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21344" y="2764803"/>
            <a:ext cx="232633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インド</a:t>
            </a:r>
            <a:r>
              <a:rPr kumimoji="1" lang="ja-JP" altLang="en-US" sz="2400" dirty="0" smtClean="0"/>
              <a:t>映画に</a:t>
            </a:r>
            <a:r>
              <a:rPr lang="ja-JP" altLang="en-US" sz="2400" dirty="0" smtClean="0"/>
              <a:t>ジャンル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ない</a:t>
            </a:r>
            <a:endParaRPr kumimoji="1" lang="ja-JP" altLang="en-US" sz="2400" dirty="0"/>
          </a:p>
        </p:txBody>
      </p:sp>
      <p:sp>
        <p:nvSpPr>
          <p:cNvPr id="14" name="下矢印 13"/>
          <p:cNvSpPr/>
          <p:nvPr/>
        </p:nvSpPr>
        <p:spPr>
          <a:xfrm rot="4133524">
            <a:off x="6529866" y="3508824"/>
            <a:ext cx="942242" cy="185967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09048" y="3897499"/>
            <a:ext cx="204254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インド＝カレー</a:t>
            </a:r>
            <a:endParaRPr kumimoji="1" lang="ja-JP" altLang="en-US" sz="2400" dirty="0"/>
          </a:p>
        </p:txBody>
      </p:sp>
      <p:sp>
        <p:nvSpPr>
          <p:cNvPr id="16" name="下矢印 15"/>
          <p:cNvSpPr/>
          <p:nvPr/>
        </p:nvSpPr>
        <p:spPr>
          <a:xfrm rot="926115">
            <a:off x="4936992" y="1485002"/>
            <a:ext cx="1008112" cy="209793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47675" y="1423972"/>
            <a:ext cx="204735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インド＝カオス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424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ヒンディー語映画独自のジャンル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2530" name="Picture 2" descr="http://www.uplink.co.jp/oso/ex/img/OmShantiO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0842"/>
            <a:ext cx="2590420" cy="25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a.media-imdb.com/images/M/MV5BMTU2NTA5NzI0N15BMl5BanBnXkFtZTcwMjUxMjYxMg%40%40._V1_SX640_SY720_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90639"/>
            <a:ext cx="2049701" cy="303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18609"/>
            <a:ext cx="3501061" cy="227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195736" y="1795534"/>
            <a:ext cx="2808313" cy="6469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輪廻転生モノ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67944" y="2588154"/>
            <a:ext cx="2304257" cy="1191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生き別れ・再会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モノ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694" y="5558216"/>
            <a:ext cx="1987178" cy="1191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詐欺師・泥棒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モノ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5416943" y="4941168"/>
            <a:ext cx="3888432" cy="20248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/>
              <a:t>インド映画に「ミュージカル」という</a:t>
            </a:r>
            <a:r>
              <a:rPr lang="ja-JP" altLang="en-US" sz="2400" dirty="0" smtClean="0"/>
              <a:t>ジャンル区分は該当しない。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788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a.media-imdb.com/images/M/MV5BMTUwNzY4Njc1N15BMl5BanBnXkFtZTcwNDExMTg0Mw@@._V1_SY317_CR2,0,214,317_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16832"/>
            <a:ext cx="2520280" cy="37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ヒンディー語映画のグローバル化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12160" y="5805264"/>
            <a:ext cx="29129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失敗例：「</a:t>
            </a:r>
            <a:r>
              <a:rPr kumimoji="1" lang="en-US" altLang="ja-JP" sz="2800" dirty="0" smtClean="0"/>
              <a:t>Kites</a:t>
            </a:r>
            <a:r>
              <a:rPr kumimoji="1" lang="ja-JP" altLang="en-US" sz="2800" dirty="0" smtClean="0"/>
              <a:t>」</a:t>
            </a:r>
            <a:endParaRPr kumimoji="1"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　　　　</a:t>
            </a:r>
            <a:r>
              <a:rPr kumimoji="1" lang="en-US" altLang="ja-JP" sz="2800" dirty="0" smtClean="0"/>
              <a:t>(2010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3282738867"/>
              </p:ext>
            </p:extLst>
          </p:nvPr>
        </p:nvGraphicFramePr>
        <p:xfrm>
          <a:off x="57110" y="1586144"/>
          <a:ext cx="6387098" cy="31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爆発 2 4"/>
          <p:cNvSpPr/>
          <p:nvPr/>
        </p:nvSpPr>
        <p:spPr>
          <a:xfrm>
            <a:off x="-612576" y="4365104"/>
            <a:ext cx="7848872" cy="2880320"/>
          </a:xfrm>
          <a:prstGeom prst="irregularSeal2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u="sng" dirty="0" smtClean="0"/>
              <a:t>インド的アレンジ</a:t>
            </a:r>
            <a:r>
              <a:rPr lang="ja-JP" altLang="en-US" sz="3200" dirty="0" smtClean="0"/>
              <a:t>のない作品は失敗する確率が高い</a:t>
            </a:r>
            <a:endParaRPr kumimoji="1" lang="ja-JP" altLang="en-US" sz="3200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3491880" y="4077072"/>
            <a:ext cx="2664296" cy="792088"/>
          </a:xfrm>
          <a:prstGeom prst="wedgeRoundRectCallout">
            <a:avLst>
              <a:gd name="adj1" fmla="val -44690"/>
              <a:gd name="adj2" fmla="val 850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エモーション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フローチャート : 代替処理 2"/>
          <p:cNvSpPr/>
          <p:nvPr/>
        </p:nvSpPr>
        <p:spPr>
          <a:xfrm>
            <a:off x="251520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スポーツ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40980" y="6283342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クリケット</a:t>
            </a:r>
            <a:endParaRPr kumimoji="1" lang="ja-JP" altLang="en-US" sz="2800" b="1" dirty="0"/>
          </a:p>
        </p:txBody>
      </p:sp>
      <p:pic>
        <p:nvPicPr>
          <p:cNvPr id="5" name="Picture 2" descr="http://www.impawards.com/2001/posters/lagaa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389" y="4008749"/>
            <a:ext cx="1588611" cy="22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4.bp.blogspot.com/-yPLjj0iJzU4/T2h3xNE1YhI/AAAAAAAABKY/QEdfCVmwfTk/s1600/ict01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37" y="2871529"/>
            <a:ext cx="1652910" cy="19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upload.wikimedia.org/wikipedia/en/thumb/6/61/Jannat_poster.jpg/220px-Jannat_poste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916" y="2060848"/>
            <a:ext cx="1324084" cy="20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amast-e-bollywood.com/wp-content/uploads/2011/01/C-Iqbl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05" y="4864626"/>
            <a:ext cx="1426575" cy="19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upload.wikimedia.org/wikipedia/en/thumb/1/18/Ferrari_ki_sawaari.jpg/220px-Ferrari_ki_sawaari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59245"/>
            <a:ext cx="1562166" cy="20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gobollywood.com/pictures/view/apne16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46794"/>
            <a:ext cx="1946358" cy="14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ollyan.com/uploads/2010/03/lahore2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93773"/>
            <a:ext cx="1719496" cy="24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-28790" y="4736150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ボクシング</a:t>
            </a:r>
            <a:endParaRPr kumimoji="1" lang="ja-JP" altLang="en-US" sz="2800" b="1" dirty="0"/>
          </a:p>
        </p:txBody>
      </p:sp>
      <p:pic>
        <p:nvPicPr>
          <p:cNvPr id="13" name="Picture 2" descr="http://upload.wikimedia.org/wikipedia/en/6/6c/Goal2007Poster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" y="2224235"/>
            <a:ext cx="1364347" cy="19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511660" y="2204034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サッカー</a:t>
            </a:r>
            <a:endParaRPr kumimoji="1" lang="ja-JP" altLang="en-US" sz="2800" b="1" dirty="0"/>
          </a:p>
        </p:txBody>
      </p:sp>
      <p:pic>
        <p:nvPicPr>
          <p:cNvPr id="15" name="Picture 6" descr="http://downloadfreemovies.org/wp-content/uploads/2012/09/Paan-Singh-Tomar-2012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25" y="1287496"/>
            <a:ext cx="1230377" cy="20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india-forums.com/bollywood/images/uploads/EC9_Bhaag-Milkha-Bhaag.jp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84" y="977261"/>
            <a:ext cx="1437038" cy="174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275856" y="2807014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陸上競技</a:t>
            </a:r>
            <a:endParaRPr kumimoji="1" lang="ja-JP" altLang="en-US" sz="2800" b="1" dirty="0"/>
          </a:p>
        </p:txBody>
      </p:sp>
      <p:pic>
        <p:nvPicPr>
          <p:cNvPr id="18" name="Picture 4" descr="http://www.impawards.com/intl/india/2007/posters/chak_de_india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78" y="3482667"/>
            <a:ext cx="1977731" cy="27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923928" y="6261383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ホッケー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67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本講演の趣旨</a:t>
            </a:r>
            <a:endParaRPr kumimoji="1" lang="ja-JP" altLang="en-US" dirty="0"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世紀に入って、ヒンディー語映画がどのような変化を遂げて来たか、現地で観察して来た立場から解説する。</a:t>
            </a:r>
            <a:endParaRPr kumimoji="1" lang="en-US" altLang="ja-JP" dirty="0" smtClean="0"/>
          </a:p>
          <a:p>
            <a:r>
              <a:rPr lang="en-US" altLang="ja-JP" dirty="0" smtClean="0"/>
              <a:t>21</a:t>
            </a:r>
            <a:r>
              <a:rPr lang="ja-JP" altLang="en-US" dirty="0" smtClean="0"/>
              <a:t>世紀にヒンディー語映画とインド社会が</a:t>
            </a:r>
            <a:r>
              <a:rPr lang="ja-JP" altLang="en-US" dirty="0"/>
              <a:t>相互</a:t>
            </a:r>
            <a:r>
              <a:rPr lang="ja-JP" altLang="en-US" dirty="0" smtClean="0"/>
              <a:t>に与え合って来た影響を概観する。</a:t>
            </a:r>
            <a:endParaRPr kumimoji="1" lang="en-US" altLang="ja-JP" dirty="0" smtClean="0"/>
          </a:p>
          <a:p>
            <a:r>
              <a:rPr lang="ja-JP" altLang="en-US" dirty="0" smtClean="0"/>
              <a:t>章の合間に、</a:t>
            </a:r>
            <a:r>
              <a:rPr lang="en-US" altLang="ja-JP" dirty="0" smtClean="0"/>
              <a:t>2001</a:t>
            </a:r>
            <a:r>
              <a:rPr lang="ja-JP" altLang="en-US" dirty="0" smtClean="0"/>
              <a:t>年から</a:t>
            </a:r>
            <a:r>
              <a:rPr lang="en-US" altLang="ja-JP" dirty="0" smtClean="0"/>
              <a:t>2012</a:t>
            </a:r>
            <a:r>
              <a:rPr lang="ja-JP" altLang="en-US" dirty="0" smtClean="0"/>
              <a:t>年まで、その年を代表するダンスシーンを動画で紹介し、当時を懐かしむ。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1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フローチャート : 代替処理 2"/>
          <p:cNvSpPr/>
          <p:nvPr/>
        </p:nvSpPr>
        <p:spPr>
          <a:xfrm>
            <a:off x="251520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/>
              <a:t>ホラー</a:t>
            </a:r>
            <a:endParaRPr kumimoji="1" lang="ja-JP" altLang="en-US" sz="3600" dirty="0"/>
          </a:p>
        </p:txBody>
      </p:sp>
      <p:pic>
        <p:nvPicPr>
          <p:cNvPr id="4" name="Picture 2" descr="File:Raaz 2002 fil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90" y="948138"/>
            <a:ext cx="15891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1.gstatic.com/images?q=tbn:ANd9GcT8m3GkPw2BbQpUvGatXwOKr8mlA1jb6tDh_sSfQvz6Vh4ifhw0zQ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52" y="1124744"/>
            <a:ext cx="166338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www.hindi-movie.org/images/darna-mana-hai-200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79" y="1331640"/>
            <a:ext cx="1891545" cy="23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e:Rakht movieposter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32" y="2194756"/>
            <a:ext cx="1705068" cy="23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lodezhnaja.ch/asia/kaal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06" y="4421697"/>
            <a:ext cx="1684016" cy="235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freecodesource.com/movie-poster/512F5M2YsZL/-Zinda-(Bollywood-Movie---Indian-Cinema---Hindi-Film---Sanajy-Dutt---John-Abraham--Lara-Dutta--DVD)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50121"/>
            <a:ext cx="1591706" cy="23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bhoolbhulaiyaa.erosentertainment.com/bhool_bhulaiyaa_images/bhool_bhulaiyaa_starcast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27" y="4508953"/>
            <a:ext cx="1533717" cy="226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ile:Phoonk poster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37" y="4437112"/>
            <a:ext cx="1718727" cy="223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://img03.blogcu.com/images/b/o/l/bollyturk/8eff82c1ac207f1562f5b8e67b3b7d29_127187794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89" y="4221088"/>
            <a:ext cx="1793053" cy="22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koredeindia.com/image/201004_25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33056"/>
            <a:ext cx="1593473" cy="22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upload.wikimedia.org/wikipedia/en/4/4a/Haunted3D-filmposter.jpg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3352"/>
            <a:ext cx="1576083" cy="22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koredeindia.com/image/201209_02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7" y="2106571"/>
            <a:ext cx="1591420" cy="22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969990" y="948138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２００２年</a:t>
            </a:r>
            <a:endParaRPr kumimoji="1" lang="ja-JP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2292" y="2106571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２０１２年</a:t>
            </a:r>
            <a:endParaRPr kumimoji="1" lang="ja-JP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5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フローチャート : 代替処理 2"/>
          <p:cNvSpPr/>
          <p:nvPr/>
        </p:nvSpPr>
        <p:spPr>
          <a:xfrm>
            <a:off x="251520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/>
              <a:t>SF</a:t>
            </a:r>
            <a:endParaRPr kumimoji="1" lang="ja-JP" altLang="en-US" sz="3600" dirty="0"/>
          </a:p>
        </p:txBody>
      </p:sp>
      <p:pic>
        <p:nvPicPr>
          <p:cNvPr id="4" name="Picture 2" descr="http://im.rediff.com/netguide/2003/aug/07ko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3652497"/>
            <a:ext cx="1964156" cy="320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impawards.com/intl/india/2004/posters/rudraksh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2106"/>
            <a:ext cx="1514942" cy="21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micvial.com/public_html/2006/alag/poster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87" y="2132856"/>
            <a:ext cx="1638251" cy="21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en/thumb/3/36/Krrish.jpg/220px-Krrish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0" y="3861048"/>
            <a:ext cx="2248146" cy="32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taazaedition.com/MovieWallpaper/Thumb/lovestory2050-2008-4b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61998"/>
            <a:ext cx="1566232" cy="22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4.bp.blogspot.com/-o47PA9gkp0o/Trybk6tIX3I/AAAAAAAADZI/4jTdhp2nECI/s1600/aa-dekhen-zara-wallpaper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84" y="943393"/>
            <a:ext cx="1548281" cy="22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1.bp.blogspot.com/-a1k4hzQTDmw/TqyBeaLp8NI/AAAAAAAAIsg/HeFh8kozEYo/s1600/g_one-ra-one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46348"/>
            <a:ext cx="1523998" cy="22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newtelugunews.com/wp-content/uploads/2013/11/krrish3-3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83" y="3516262"/>
            <a:ext cx="2305117" cy="334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0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ローチャート : 代替処理 1"/>
          <p:cNvSpPr/>
          <p:nvPr/>
        </p:nvSpPr>
        <p:spPr>
          <a:xfrm>
            <a:off x="251520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/>
              <a:t>キッズ</a:t>
            </a:r>
            <a:endParaRPr kumimoji="1" lang="ja-JP" altLang="en-US" sz="3600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pic>
        <p:nvPicPr>
          <p:cNvPr id="4" name="Picture 6" descr="http://i1.ytimg.com/vi/PnANASY5oBk/movieposter.jpg?v=8862a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33" y="1224404"/>
            <a:ext cx="1678706" cy="24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www.impawards.com/intl/india/2003/posters/jajantaram_mamantara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1108854"/>
            <a:ext cx="1860095" cy="26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media.apunkachoice.com/image/ni/bv/main/images-7866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27" y="1079645"/>
            <a:ext cx="1727335" cy="24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freecodesource.com/movie-poster/51NDLnGVpSL/-Hanuman-(2005)-(Hindi-Animation-Film---Bollywood-Movie---Indian-Cinema-DVD)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2303073" cy="30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1.bp.blogspot.com/-WTArtsJFUcc/T9NWj7EE0wI/AAAAAAAAC5Y/40p_irJKTpU/s1600/roadside-romeo-(dvd)-(hindi-animation,-bollywood-movie--slash--indian-cinema--slash--hindi-film)-cover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73780"/>
            <a:ext cx="2075311" cy="29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age6.buzzintown.com/files/movie/upload_14000/upload_original/330232-arjun-the-warrior-princ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7670"/>
            <a:ext cx="1787910" cy="258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8kjeCW-o3js/TpCHGfZD5tI/AAAAAAAAAFU/ahU72thv6-4/s1600/Toonpur-Ka-Super-Hero-1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16" y="3681626"/>
            <a:ext cx="1875808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8244135" y="108146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実写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2244147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アニメ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4683" y="6374372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ハイブリッド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17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pic>
        <p:nvPicPr>
          <p:cNvPr id="3" name="Picture 10" descr="http://i243.photobucket.com/albums/ff274/mukesh_avenger/hindi/Naksha200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95193"/>
            <a:ext cx="2800151" cy="21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islandcrisis.net/wp-content/uploads/2011/08/tum-mil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5443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Yoshio\Documents\これでインディア\image\200901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3" y="4572613"/>
            <a:ext cx="27896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Yoshio\Documents\これでインディア\image\200807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85" y="4707467"/>
            <a:ext cx="2757686" cy="20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ローチャート : 代替処理 6"/>
          <p:cNvSpPr/>
          <p:nvPr/>
        </p:nvSpPr>
        <p:spPr>
          <a:xfrm>
            <a:off x="95652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アドベンチャー</a:t>
            </a:r>
            <a:endParaRPr kumimoji="1" lang="ja-JP" altLang="en-US" sz="2800" dirty="0"/>
          </a:p>
        </p:txBody>
      </p:sp>
      <p:sp>
        <p:nvSpPr>
          <p:cNvPr id="8" name="フローチャート : 代替処理 7"/>
          <p:cNvSpPr/>
          <p:nvPr/>
        </p:nvSpPr>
        <p:spPr>
          <a:xfrm>
            <a:off x="6516916" y="974237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パニック</a:t>
            </a:r>
            <a:endParaRPr kumimoji="1" lang="ja-JP" altLang="en-US" sz="2800" dirty="0"/>
          </a:p>
        </p:txBody>
      </p:sp>
      <p:sp>
        <p:nvSpPr>
          <p:cNvPr id="9" name="フローチャート : 代替処理 8"/>
          <p:cNvSpPr/>
          <p:nvPr/>
        </p:nvSpPr>
        <p:spPr>
          <a:xfrm>
            <a:off x="3779912" y="4215243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ファンタジー</a:t>
            </a:r>
            <a:endParaRPr kumimoji="1" lang="ja-JP" altLang="en-US" sz="2800" dirty="0"/>
          </a:p>
        </p:txBody>
      </p:sp>
      <p:sp>
        <p:nvSpPr>
          <p:cNvPr id="10" name="フローチャート : 代替処理 9"/>
          <p:cNvSpPr/>
          <p:nvPr/>
        </p:nvSpPr>
        <p:spPr>
          <a:xfrm>
            <a:off x="118033" y="3569639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カンフー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60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３．ジャンルの多様化</a:t>
            </a:r>
            <a:endParaRPr lang="ja-JP" altLang="en-US" dirty="0"/>
          </a:p>
        </p:txBody>
      </p:sp>
      <p:sp>
        <p:nvSpPr>
          <p:cNvPr id="3" name="フローチャート : 代替処理 2"/>
          <p:cNvSpPr/>
          <p:nvPr/>
        </p:nvSpPr>
        <p:spPr>
          <a:xfrm>
            <a:off x="251520" y="1052736"/>
            <a:ext cx="2520280" cy="1008112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/>
              <a:t>続編モノ</a:t>
            </a:r>
            <a:endParaRPr kumimoji="1" lang="ja-JP" altLang="en-US" sz="3600" dirty="0"/>
          </a:p>
        </p:txBody>
      </p:sp>
      <p:pic>
        <p:nvPicPr>
          <p:cNvPr id="4" name="Picture 2" descr="http://greatrocker.com/wp-content/uploads/2012/10/Munnabhai-M.B.B.S.2003-DvdRip-MediaFire-World4uFree.com_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2005352" cy="25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en/thumb/3/35/Lage_raho_munna_bhai.JPG/220px-Lage_raho_munna_bhai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1712645" cy="25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a.media-imdb.com/images/M/MV5BMTMzNjA4ODY3Ml5BMl5BanBnXkFtZTcwNDcwNjk5Mw@@._V1_SY317_CR2,0,214,317_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05064"/>
            <a:ext cx="1828507" cy="270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2-poster-ver2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6308"/>
            <a:ext cx="20955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entireinfo.in/wp-content/uploads/2013/11/Dhoom-3-Dhoom-machale-Song-Lyric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99" y="1049705"/>
            <a:ext cx="4153239" cy="23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右矢印 7"/>
          <p:cNvSpPr/>
          <p:nvPr/>
        </p:nvSpPr>
        <p:spPr>
          <a:xfrm>
            <a:off x="1907704" y="3212976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6710823" y="4927307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6200000">
            <a:off x="5004048" y="3170177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4639546"/>
            <a:ext cx="45159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１．ストーリー上・時間軸上の</a:t>
            </a:r>
            <a:endParaRPr kumimoji="1"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kumimoji="1" lang="ja-JP" altLang="en-US" sz="2800" dirty="0" smtClean="0"/>
              <a:t>つながりがある。</a:t>
            </a:r>
            <a:endParaRPr kumimoji="1" lang="en-US" altLang="ja-JP" sz="2800" dirty="0" smtClean="0"/>
          </a:p>
          <a:p>
            <a:r>
              <a:rPr lang="ja-JP" altLang="en-US" sz="2800" dirty="0"/>
              <a:t>２</a:t>
            </a:r>
            <a:r>
              <a:rPr lang="ja-JP" altLang="en-US" sz="2800" dirty="0" smtClean="0"/>
              <a:t>．登場人物のみ共通。</a:t>
            </a:r>
            <a:endParaRPr lang="en-US" altLang="ja-JP" sz="2800" dirty="0" smtClean="0"/>
          </a:p>
          <a:p>
            <a:r>
              <a:rPr lang="ja-JP" altLang="en-US" sz="2800" dirty="0"/>
              <a:t>３</a:t>
            </a:r>
            <a:r>
              <a:rPr lang="ja-JP" altLang="en-US" sz="2800" dirty="0" smtClean="0"/>
              <a:t>．</a:t>
            </a:r>
            <a:r>
              <a:rPr kumimoji="1" lang="ja-JP" altLang="en-US" sz="2800" dirty="0" smtClean="0"/>
              <a:t>ストーリーも登場人物も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　　全く関係ない。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325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４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67944" y="5597438"/>
            <a:ext cx="3567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Tumse</a:t>
            </a:r>
            <a:r>
              <a:rPr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Milke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8534" y="5865581"/>
            <a:ext cx="8263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アヌ・マリク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作詞：ジャーヴェード・アクタル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歌：ソーヌー・ニガム、アーフターブ・サーブリー、ハースィム・サーブリー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32718" y="1123003"/>
            <a:ext cx="4931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カッワーリー流行の先駆け。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その後、多くのヒット映画には必ず１曲はカッワーリー曲が入るようになる。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19458" name="Picture 2" descr="http://songspk.cc/indian-movies-songs/images/main-hoon-na-200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4" y="1123003"/>
            <a:ext cx="3505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6" name="Picture 2" descr="http://notyouraveragestranger.files.wordpress.com/2013/03/0003-english_vinglish_wallpapers_hd_2_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8522"/>
            <a:ext cx="8694964" cy="57966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05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86646" y="1631478"/>
            <a:ext cx="9368270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0084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定義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86646" y="1631478"/>
            <a:ext cx="936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ヒングリッシュ映画＝インド人が作った英語映画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46" y="2277809"/>
            <a:ext cx="53543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A</a:t>
            </a:r>
            <a:r>
              <a:rPr lang="ja-JP" altLang="en-US" sz="3200" b="1" dirty="0" smtClean="0"/>
              <a:t>　</a:t>
            </a:r>
            <a:r>
              <a:rPr kumimoji="1" lang="ja-JP" altLang="en-US" sz="3200" b="1" dirty="0" smtClean="0"/>
              <a:t>使用言語による分類</a:t>
            </a:r>
            <a:endParaRPr kumimoji="1" lang="en-US" altLang="ja-JP" sz="3200" b="1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１．完全なる英語</a:t>
            </a:r>
            <a:endParaRPr lang="en-US" altLang="ja-JP" sz="3200" dirty="0" smtClean="0"/>
          </a:p>
          <a:p>
            <a:r>
              <a:rPr kumimoji="1" lang="ja-JP" altLang="en-US" sz="3200" dirty="0"/>
              <a:t>　</a:t>
            </a:r>
            <a:r>
              <a:rPr kumimoji="1" lang="ja-JP" altLang="en-US" sz="3200" dirty="0" smtClean="0"/>
              <a:t>２．通常の台詞は英語だが、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</a:t>
            </a:r>
            <a:r>
              <a:rPr kumimoji="1" lang="ja-JP" altLang="en-US" sz="3200" dirty="0" smtClean="0"/>
              <a:t>適宜現地語がミックス</a:t>
            </a:r>
            <a:endParaRPr kumimoji="1" lang="en-US" altLang="ja-JP" sz="3200" dirty="0" smtClean="0"/>
          </a:p>
          <a:p>
            <a:r>
              <a:rPr lang="en-US" altLang="ja-JP" sz="3200" b="1" dirty="0" smtClean="0"/>
              <a:t>B</a:t>
            </a:r>
            <a:r>
              <a:rPr lang="ja-JP" altLang="en-US" sz="3200" b="1" dirty="0" smtClean="0"/>
              <a:t>　監督の国籍による分類</a:t>
            </a:r>
            <a:endParaRPr lang="en-US" altLang="ja-JP" sz="3200" b="1" dirty="0" smtClean="0"/>
          </a:p>
          <a:p>
            <a:r>
              <a:rPr kumimoji="1" lang="ja-JP" altLang="en-US" sz="3200" dirty="0"/>
              <a:t>　</a:t>
            </a:r>
            <a:r>
              <a:rPr kumimoji="1" lang="ja-JP" altLang="en-US" sz="3200" dirty="0" smtClean="0"/>
              <a:t>１．インド在住インド人監督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２．</a:t>
            </a:r>
            <a:r>
              <a:rPr lang="en-US" altLang="ja-JP" sz="3200" dirty="0" smtClean="0"/>
              <a:t>NRI</a:t>
            </a:r>
            <a:r>
              <a:rPr lang="ja-JP" altLang="en-US" sz="3200" dirty="0" smtClean="0"/>
              <a:t>監督</a:t>
            </a:r>
            <a:endParaRPr kumimoji="1" lang="ja-JP" altLang="en-US" sz="3200" dirty="0"/>
          </a:p>
        </p:txBody>
      </p:sp>
      <p:pic>
        <p:nvPicPr>
          <p:cNvPr id="8" name="Picture 2" descr="http://3.bp.blogspot.com/-0mpE-kmFFU0/TfsevHPdLlI/AAAAAAAABb8/S_MjCpqzhMs/s320/American%2BDes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99" y="2539705"/>
            <a:ext cx="2808312" cy="301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joblo.com/posters/images/full/2003-bend_it_like_beckham-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47623"/>
            <a:ext cx="2016224" cy="29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ヒングリッシュ映画の台頭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11" name="図表 10"/>
          <p:cNvGraphicFramePr/>
          <p:nvPr>
            <p:extLst>
              <p:ext uri="{D42A27DB-BD31-4B8C-83A1-F6EECF244321}">
                <p14:modId xmlns:p14="http://schemas.microsoft.com/office/powerpoint/2010/main" val="207496231"/>
              </p:ext>
            </p:extLst>
          </p:nvPr>
        </p:nvGraphicFramePr>
        <p:xfrm>
          <a:off x="65842" y="1664427"/>
          <a:ext cx="8322582" cy="507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encrypted-tbn3.gstatic.com/images?q=tbn:ANd9GcSkJ2tP6nCnuZdFE8jzCPGwjB2ZqFAAruOhK1I3AJPon4DamsU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98332"/>
            <a:ext cx="1979712" cy="28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827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2002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年、ヒングリッシュ映画の大流行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" name="Picture 2" descr="File:EverybodySaysI'mFine!cov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029"/>
            <a:ext cx="1763688" cy="25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upload.wikimedia.org/wikipedia/en/d/dc/Bollywood-Hollywood,_movie_poster,_200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29298"/>
            <a:ext cx="1706024" cy="25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upload.wikimedia.org/wikipedia/en/thumb/0/07/Freaky_Chakra_DVD_cover.JPG/220px-Freaky_Chakra_DVD_cove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48" y="1643048"/>
            <a:ext cx="1918073" cy="27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www.filmlinks4u.net/wp-content/uploads/2011/05/Leela-2002-Hindi-Movie-Watch-Onlin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28" y="1710029"/>
            <a:ext cx="1691360" cy="24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http://upload.wikimedia.org/wikipedia/en/thumb/f/f5/Joggers'_Park_(film).jpg/220px-Joggers'_Park_(film)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88" y="1643048"/>
            <a:ext cx="1976582" cy="2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clzimages.com/movie/large/af/af_d__0_MangoSouffl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4230434"/>
            <a:ext cx="1704310" cy="24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indiancddvdonline.com/img/Uploads/DVD/photo/big/MITR%20MY%20FRIEND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30434"/>
            <a:ext cx="1800200" cy="25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rhythmhouse.in/ProdImages/images/E075231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12" y="3969739"/>
            <a:ext cx="1918504" cy="28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http://www.moviespack.com/wp-content/uploads/2007/11/Boom-2003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6" y="4161080"/>
            <a:ext cx="1538682" cy="26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impawards.com/intl/india/2002/posters/mr_and_mrs_iyer_ver2.jp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25" y="3859309"/>
            <a:ext cx="2237875" cy="30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目次</a:t>
            </a:r>
            <a:endParaRPr kumimoji="1" lang="ja-JP" altLang="en-US" dirty="0"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4028822514"/>
              </p:ext>
            </p:extLst>
          </p:nvPr>
        </p:nvGraphicFramePr>
        <p:xfrm>
          <a:off x="32522" y="1268760"/>
          <a:ext cx="9003974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73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lang="ja-JP" altLang="en-US" dirty="0"/>
          </a:p>
        </p:txBody>
      </p:sp>
      <p:pic>
        <p:nvPicPr>
          <p:cNvPr id="3" name="Picture 2" descr="http://img.bollycurry.com/wallpapers/1280x1024/26847-rahul-bos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42" y="980728"/>
            <a:ext cx="7055348" cy="56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716016" y="1052736"/>
            <a:ext cx="336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ラーフル・ボース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95936" y="1628800"/>
            <a:ext cx="4465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「</a:t>
            </a:r>
            <a:r>
              <a:rPr kumimoji="1" lang="en-US" altLang="ja-JP" sz="4000" dirty="0" smtClean="0"/>
              <a:t>Mr. </a:t>
            </a:r>
            <a:r>
              <a:rPr lang="ja-JP" altLang="en-US" sz="4000" dirty="0" smtClean="0"/>
              <a:t>ヒングリッシュ」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51920" y="2382524"/>
            <a:ext cx="51635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The Perfect Murder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(1988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「</a:t>
            </a:r>
            <a:r>
              <a:rPr lang="en-US" altLang="ja-JP" sz="2000" dirty="0" smtClean="0"/>
              <a:t>English, August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(1994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　　「</a:t>
            </a:r>
            <a:r>
              <a:rPr lang="en-US" altLang="ja-JP" sz="2000" dirty="0" smtClean="0"/>
              <a:t>Split Wide Open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(1999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　　　「</a:t>
            </a:r>
            <a:r>
              <a:rPr lang="en-US" altLang="ja-JP" sz="2000" dirty="0" smtClean="0"/>
              <a:t>Everybody Says I’m Fine!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　　　　「</a:t>
            </a:r>
            <a:r>
              <a:rPr kumimoji="1" lang="en-US" altLang="ja-JP" sz="2000" dirty="0" smtClean="0"/>
              <a:t>Mr. and Mrs. </a:t>
            </a:r>
            <a:r>
              <a:rPr kumimoji="1" lang="en-US" altLang="ja-JP" sz="2000" dirty="0" err="1" smtClean="0"/>
              <a:t>Iyer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(2002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　　　　　「</a:t>
            </a:r>
            <a:r>
              <a:rPr lang="en-US" altLang="ja-JP" sz="2000" dirty="0" smtClean="0"/>
              <a:t>Mumbai Matinee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　　　　　　　「</a:t>
            </a:r>
            <a:r>
              <a:rPr lang="en-US" altLang="ja-JP" sz="2000" dirty="0" smtClean="0"/>
              <a:t>White Noise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(2004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　　　　　　　　「</a:t>
            </a:r>
            <a:r>
              <a:rPr kumimoji="1" lang="en-US" altLang="ja-JP" sz="2000" dirty="0" smtClean="0"/>
              <a:t>15 Park Avenue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(2005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　　　　　　　　　「</a:t>
            </a:r>
            <a:r>
              <a:rPr lang="en-US" altLang="ja-JP" sz="2000" dirty="0" smtClean="0"/>
              <a:t>Before the Rains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(2007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　　　　　　　　　　「</a:t>
            </a:r>
            <a:r>
              <a:rPr lang="en-US" altLang="ja-JP" sz="2000" dirty="0" smtClean="0"/>
              <a:t>The Japanese Wife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　　　　　　　　　　「</a:t>
            </a:r>
            <a:r>
              <a:rPr kumimoji="1" lang="en-US" altLang="ja-JP" sz="2000" dirty="0" smtClean="0"/>
              <a:t>Midnight’s Children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(2012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113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51"/>
          <p:cNvSpPr/>
          <p:nvPr/>
        </p:nvSpPr>
        <p:spPr>
          <a:xfrm>
            <a:off x="1712453" y="1265183"/>
            <a:ext cx="1021392" cy="45400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107504" y="1285172"/>
            <a:ext cx="792088" cy="45200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755578" y="1285172"/>
            <a:ext cx="956876" cy="45200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４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．ヒングリッシュ映画</a:t>
            </a:r>
            <a:endParaRPr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55575" y="1628800"/>
            <a:ext cx="2" cy="4176464"/>
          </a:xfrm>
          <a:prstGeom prst="straightConnector1">
            <a:avLst/>
          </a:prstGeom>
          <a:ln w="1905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曲線コネクタ 14"/>
          <p:cNvCxnSpPr/>
          <p:nvPr/>
        </p:nvCxnSpPr>
        <p:spPr>
          <a:xfrm rot="16200000" flipH="1">
            <a:off x="-648580" y="3825044"/>
            <a:ext cx="3384376" cy="576064"/>
          </a:xfrm>
          <a:prstGeom prst="curvedConnector3">
            <a:avLst>
              <a:gd name="adj1" fmla="val 50000"/>
            </a:avLst>
          </a:prstGeom>
          <a:ln w="1905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1835696" y="3068960"/>
            <a:ext cx="0" cy="230425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/楕円 22"/>
          <p:cNvSpPr/>
          <p:nvPr/>
        </p:nvSpPr>
        <p:spPr>
          <a:xfrm>
            <a:off x="1516307" y="3429000"/>
            <a:ext cx="617175" cy="1008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1835696" y="4365104"/>
            <a:ext cx="1080120" cy="130270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835696" y="2420888"/>
            <a:ext cx="0" cy="64807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 rot="16200000">
            <a:off x="-311258" y="1797171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ヒンディー語</a:t>
            </a:r>
            <a:endParaRPr kumimoji="1" lang="ja-JP" altLang="en-US" b="1" dirty="0"/>
          </a:p>
        </p:txBody>
      </p:sp>
      <p:sp>
        <p:nvSpPr>
          <p:cNvPr id="36" name="テキスト ボックス 35"/>
          <p:cNvSpPr txBox="1"/>
          <p:nvPr/>
        </p:nvSpPr>
        <p:spPr>
          <a:xfrm rot="16200000">
            <a:off x="1808715" y="212193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英語</a:t>
            </a:r>
            <a:endParaRPr kumimoji="1" lang="ja-JP" altLang="en-US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064431" y="32443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2002</a:t>
            </a:r>
            <a:r>
              <a:rPr kumimoji="1" lang="ja-JP" altLang="en-US" b="1" dirty="0" smtClean="0"/>
              <a:t>年前後</a:t>
            </a:r>
            <a:endParaRPr kumimoji="1" lang="ja-JP" altLang="en-US" b="1" dirty="0"/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1835696" y="3613666"/>
            <a:ext cx="504056" cy="2160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133483" y="4175502"/>
            <a:ext cx="1646430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</a:rPr>
              <a:t>インド人俳優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ja-JP" altLang="en-US" b="1" dirty="0" smtClean="0">
                <a:solidFill>
                  <a:schemeClr val="bg1"/>
                </a:solidFill>
              </a:rPr>
              <a:t>出演ハリウッド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ja-JP" altLang="en-US" b="1" dirty="0" smtClean="0">
                <a:solidFill>
                  <a:schemeClr val="bg1"/>
                </a:solidFill>
              </a:rPr>
              <a:t>映画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286322" y="2125836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ヒンディー語＋英語</a:t>
            </a:r>
            <a:endParaRPr lang="en-US" altLang="ja-JP" b="1" dirty="0" smtClean="0"/>
          </a:p>
        </p:txBody>
      </p:sp>
      <p:cxnSp>
        <p:nvCxnSpPr>
          <p:cNvPr id="43" name="曲線コネクタ 42"/>
          <p:cNvCxnSpPr/>
          <p:nvPr/>
        </p:nvCxnSpPr>
        <p:spPr>
          <a:xfrm rot="5400000">
            <a:off x="755477" y="4416241"/>
            <a:ext cx="1543527" cy="370427"/>
          </a:xfrm>
          <a:prstGeom prst="curvedConnector3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200740" y="6021288"/>
            <a:ext cx="421434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210542" y="6453336"/>
            <a:ext cx="421434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33967" y="5836622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ヒンディー語映画</a:t>
            </a:r>
            <a:endParaRPr kumimoji="1" lang="ja-JP" altLang="en-US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53766" y="6268670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ヒングリッシュ</a:t>
            </a:r>
            <a:r>
              <a:rPr kumimoji="1" lang="ja-JP" altLang="en-US" b="1" dirty="0" smtClean="0"/>
              <a:t>映画</a:t>
            </a:r>
            <a:endParaRPr kumimoji="1" lang="ja-JP" altLang="en-US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755198" y="1151746"/>
            <a:ext cx="628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ヒングリッシュ映画はコンスタントに作られ続けるが、</a:t>
            </a:r>
            <a:r>
              <a:rPr lang="ja-JP" altLang="en-US" sz="2800" dirty="0" smtClean="0"/>
              <a:t>英語</a:t>
            </a:r>
            <a:r>
              <a:rPr lang="ja-JP" altLang="en-US" sz="2800" dirty="0"/>
              <a:t>のみ</a:t>
            </a:r>
            <a:r>
              <a:rPr lang="ja-JP" altLang="en-US" sz="2800" dirty="0" smtClean="0"/>
              <a:t>の映画は徐々に下火に。</a:t>
            </a:r>
            <a:r>
              <a:rPr lang="ja-JP" altLang="en-US" sz="28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←不自然なため？</a:t>
            </a:r>
            <a:endParaRPr kumimoji="1" lang="ja-JP" altLang="en-US" sz="28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63889" y="2548061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ヒンディー語</a:t>
            </a:r>
            <a:r>
              <a:rPr lang="ja-JP" altLang="en-US" sz="2800" dirty="0"/>
              <a:t>映画の台詞に英語</a:t>
            </a:r>
            <a:r>
              <a:rPr lang="ja-JP" altLang="en-US" sz="2800" dirty="0" smtClean="0"/>
              <a:t>が混じる</a:t>
            </a:r>
            <a:r>
              <a:rPr lang="ja-JP" altLang="en-US" sz="2800" dirty="0"/>
              <a:t>割合が多くなり、ヒングリッシュ映画との差別化が困難</a:t>
            </a:r>
            <a:r>
              <a:rPr lang="ja-JP" altLang="en-US" sz="2800" dirty="0" smtClean="0"/>
              <a:t>に。</a:t>
            </a:r>
            <a:endParaRPr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62" name="下矢印 61"/>
          <p:cNvSpPr/>
          <p:nvPr/>
        </p:nvSpPr>
        <p:spPr>
          <a:xfrm>
            <a:off x="6948264" y="2225389"/>
            <a:ext cx="685345" cy="3909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804998" y="4175502"/>
            <a:ext cx="34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ジャンルとしてのヒングリッシュ映画は衰退。</a:t>
            </a:r>
            <a:endParaRPr kumimoji="1" lang="ja-JP" altLang="en-US" sz="2800" dirty="0"/>
          </a:p>
        </p:txBody>
      </p:sp>
      <p:sp>
        <p:nvSpPr>
          <p:cNvPr id="64" name="下矢印 63"/>
          <p:cNvSpPr/>
          <p:nvPr/>
        </p:nvSpPr>
        <p:spPr>
          <a:xfrm>
            <a:off x="5903207" y="3917577"/>
            <a:ext cx="685345" cy="3909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80282" y="5464973"/>
            <a:ext cx="4510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インド人俳優のハリウッド映画出演増加に伴い、</a:t>
            </a:r>
            <a:r>
              <a:rPr lang="ja-JP" altLang="en-US" sz="2800" dirty="0" smtClean="0"/>
              <a:t>英語演技の機会は増加。</a:t>
            </a:r>
            <a:endParaRPr kumimoji="1" lang="ja-JP" altLang="en-US" sz="2800" dirty="0"/>
          </a:p>
        </p:txBody>
      </p:sp>
      <p:sp>
        <p:nvSpPr>
          <p:cNvPr id="66" name="下矢印 65"/>
          <p:cNvSpPr/>
          <p:nvPr/>
        </p:nvSpPr>
        <p:spPr>
          <a:xfrm>
            <a:off x="4447056" y="5129609"/>
            <a:ext cx="685345" cy="3909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51" y="4249642"/>
            <a:ext cx="1752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9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５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8534" y="4365104"/>
            <a:ext cx="274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Kajra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Re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821" y="5011435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シャンカル・エヘサーン・ロイ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作詞：グルザール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歌：アリーシャー・チノイ、シャンカル・マハーデーヴァン、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　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　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ジャーヴェード・アリー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88024" y="1124777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アイテムナンバーの定番。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その後のバッチャン・ファミリーを予告。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0482" name="Picture 2" descr="http://en.academic.ru/pictures/enwiki/66/Buntyaurbabl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7" y="1446213"/>
            <a:ext cx="425767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848300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５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．１００カロール・クラブ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6146" name="Picture 2" descr="http://25.media.tumblr.com/tumblr_m653djkwy61qig5tho1_128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7344816" cy="55114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68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伝統的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なヒット指数は上映週数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924457507"/>
              </p:ext>
            </p:extLst>
          </p:nvPr>
        </p:nvGraphicFramePr>
        <p:xfrm>
          <a:off x="-21569" y="1654805"/>
          <a:ext cx="7344816" cy="5203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0" y="2075182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25</a:t>
            </a:r>
            <a:endParaRPr kumimoji="1" lang="ja-JP" altLang="en-US" sz="40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6083" y="3282482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50</a:t>
            </a:r>
            <a:endParaRPr kumimoji="1" lang="ja-JP" altLang="en-US" sz="40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5751512"/>
            <a:ext cx="146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10</a:t>
            </a:r>
            <a:r>
              <a:rPr kumimoji="1" lang="en-US" altLang="ja-JP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0</a:t>
            </a:r>
            <a:endParaRPr kumimoji="1" lang="ja-JP" altLang="en-US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450912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75</a:t>
            </a:r>
            <a:endParaRPr kumimoji="1" lang="ja-JP" altLang="en-US" sz="40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9" name="Picture 2" descr="File:DDLJ DVD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0314"/>
            <a:ext cx="2880320" cy="418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5958513" y="5958256"/>
            <a:ext cx="318548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950</a:t>
            </a:r>
            <a:r>
              <a:rPr kumimoji="1" lang="ja-JP" altLang="en-US" sz="3600" dirty="0" smtClean="0"/>
              <a:t>週連続上映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046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現在はオープニング重視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9071" y="1655751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 smtClean="0"/>
              <a:t>インドの封切り日は普通は金曜日。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封切り直後の金・土・日の興行収入</a:t>
            </a:r>
            <a:r>
              <a:rPr lang="en-US" altLang="ja-JP" sz="2800" dirty="0" smtClean="0"/>
              <a:t>(</a:t>
            </a:r>
            <a:r>
              <a:rPr lang="ja-JP" altLang="en-US" sz="2800" b="1" dirty="0" smtClean="0"/>
              <a:t>オープニング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で暫定的なヒット判定が出る。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 smtClean="0"/>
              <a:t>その後、２～３週間の興行収入で最終的なヒット判定が確定する。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3127319219"/>
              </p:ext>
            </p:extLst>
          </p:nvPr>
        </p:nvGraphicFramePr>
        <p:xfrm>
          <a:off x="-612576" y="3212976"/>
          <a:ext cx="1023957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671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100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カロール・クラブとは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448030963"/>
              </p:ext>
            </p:extLst>
          </p:nvPr>
        </p:nvGraphicFramePr>
        <p:xfrm>
          <a:off x="0" y="1654804"/>
          <a:ext cx="9144000" cy="551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下矢印 4"/>
          <p:cNvSpPr/>
          <p:nvPr/>
        </p:nvSpPr>
        <p:spPr>
          <a:xfrm>
            <a:off x="4150296" y="4581128"/>
            <a:ext cx="86409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0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11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2012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年までの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状況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3257" y="1627286"/>
            <a:ext cx="88132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3200" dirty="0" smtClean="0"/>
              <a:t>初のクラブ入りはアーミル・カーン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2008</a:t>
            </a:r>
            <a:r>
              <a:rPr lang="ja-JP" altLang="en-US" sz="3200" dirty="0" smtClean="0"/>
              <a:t>年の</a:t>
            </a:r>
            <a:r>
              <a:rPr kumimoji="1" lang="ja-JP" altLang="en-US" sz="3200" dirty="0" smtClean="0"/>
              <a:t>「</a:t>
            </a:r>
            <a:r>
              <a:rPr kumimoji="1" lang="en-US" altLang="ja-JP" sz="3200" dirty="0" err="1" smtClean="0"/>
              <a:t>Ghajini</a:t>
            </a:r>
            <a:r>
              <a:rPr kumimoji="1" lang="ja-JP" altLang="en-US" sz="3200" dirty="0" smtClean="0"/>
              <a:t>」により</a:t>
            </a:r>
            <a:endParaRPr kumimoji="1" lang="en-US" altLang="ja-JP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2009</a:t>
            </a:r>
            <a:r>
              <a:rPr lang="ja-JP" altLang="en-US" sz="3200" dirty="0" smtClean="0"/>
              <a:t>年には「</a:t>
            </a:r>
            <a:r>
              <a:rPr lang="en-US" altLang="ja-JP" sz="3200" dirty="0" smtClean="0"/>
              <a:t>3 Idiots</a:t>
            </a:r>
            <a:r>
              <a:rPr lang="ja-JP" altLang="en-US" sz="3200" dirty="0" smtClean="0"/>
              <a:t>」が</a:t>
            </a:r>
            <a:r>
              <a:rPr lang="en-US" altLang="ja-JP" sz="3200" dirty="0" smtClean="0"/>
              <a:t>20</a:t>
            </a:r>
            <a:r>
              <a:rPr lang="ja-JP" altLang="en-US" sz="3200" dirty="0" smtClean="0"/>
              <a:t>億ルピー突破</a:t>
            </a:r>
            <a:endParaRPr lang="en-US" altLang="ja-JP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 smtClean="0"/>
              <a:t>2011</a:t>
            </a:r>
            <a:r>
              <a:rPr kumimoji="1" lang="ja-JP" altLang="en-US" sz="3200" dirty="0" smtClean="0"/>
              <a:t>年にクラブ入り俳優が増加</a:t>
            </a:r>
            <a:endParaRPr kumimoji="1" lang="ja-JP" altLang="en-US" sz="3200" dirty="0"/>
          </a:p>
        </p:txBody>
      </p:sp>
      <p:pic>
        <p:nvPicPr>
          <p:cNvPr id="5" name="Picture 2" descr="C:\Users\Yoshio\Documents\これでインディア\image\200812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5" y="3861048"/>
            <a:ext cx="222196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Yoshio\Documents\これでインディア\image\200912_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7"/>
            <a:ext cx="2032226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364088" y="5589240"/>
            <a:ext cx="3477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アーミル・カーン</a:t>
            </a:r>
            <a:r>
              <a:rPr kumimoji="1" lang="ja-JP" altLang="en-US" sz="3200" dirty="0" smtClean="0"/>
              <a:t>　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「</a:t>
            </a:r>
            <a:r>
              <a:rPr kumimoji="1" lang="en-US" altLang="ja-JP" sz="3200" dirty="0" err="1" smtClean="0"/>
              <a:t>Ghajini</a:t>
            </a:r>
            <a:r>
              <a:rPr kumimoji="1" lang="ja-JP" altLang="en-US" sz="3200" dirty="0" smtClean="0"/>
              <a:t>」「</a:t>
            </a:r>
            <a:r>
              <a:rPr kumimoji="1" lang="en-US" altLang="ja-JP" sz="3200" dirty="0" smtClean="0"/>
              <a:t>3 Idiots</a:t>
            </a:r>
            <a:r>
              <a:rPr kumimoji="1" lang="ja-JP" altLang="en-US" sz="3200" dirty="0" smtClean="0"/>
              <a:t>」</a:t>
            </a:r>
            <a:endParaRPr kumimoji="1" lang="en-US" altLang="ja-JP" sz="3200" dirty="0" smtClean="0"/>
          </a:p>
        </p:txBody>
      </p:sp>
      <p:sp>
        <p:nvSpPr>
          <p:cNvPr id="8" name="星 32 7"/>
          <p:cNvSpPr/>
          <p:nvPr/>
        </p:nvSpPr>
        <p:spPr>
          <a:xfrm rot="20719097">
            <a:off x="-168568" y="3735814"/>
            <a:ext cx="2548770" cy="990951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クラブ入り</a:t>
            </a:r>
            <a:endParaRPr kumimoji="1" lang="en-US" altLang="ja-JP" sz="20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第１号！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星 32 8"/>
          <p:cNvSpPr/>
          <p:nvPr/>
        </p:nvSpPr>
        <p:spPr>
          <a:xfrm rot="20719097">
            <a:off x="4494984" y="3735813"/>
            <a:ext cx="2548770" cy="990951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20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億ルピー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初突破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109625" y="5301208"/>
            <a:ext cx="570393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サルマーン・カーン　</a:t>
            </a:r>
            <a:endParaRPr lang="en-US" altLang="ja-JP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 algn="ctr"/>
            <a:r>
              <a:rPr lang="ja-JP" altLang="en-US" sz="3200" dirty="0"/>
              <a:t>「</a:t>
            </a:r>
            <a:r>
              <a:rPr lang="en-US" altLang="ja-JP" sz="3200" dirty="0" err="1"/>
              <a:t>Dabangg</a:t>
            </a:r>
            <a:r>
              <a:rPr lang="ja-JP" altLang="en-US" sz="3200" dirty="0"/>
              <a:t>」「</a:t>
            </a:r>
            <a:r>
              <a:rPr lang="en-US" altLang="ja-JP" sz="3200" dirty="0"/>
              <a:t>Ready</a:t>
            </a:r>
            <a:r>
              <a:rPr lang="ja-JP" altLang="en-US" sz="3200" dirty="0" smtClean="0"/>
              <a:t>」「</a:t>
            </a:r>
            <a:r>
              <a:rPr lang="en-US" altLang="ja-JP" sz="3200" dirty="0" smtClean="0"/>
              <a:t>Bodyguard</a:t>
            </a:r>
            <a:r>
              <a:rPr lang="ja-JP" altLang="en-US" sz="3200" dirty="0" smtClean="0"/>
              <a:t>」</a:t>
            </a:r>
            <a:endParaRPr lang="en-US" altLang="ja-JP" sz="3200" dirty="0" smtClean="0"/>
          </a:p>
          <a:p>
            <a:pPr lvl="0" algn="ctr"/>
            <a:r>
              <a:rPr lang="ja-JP" altLang="en-US" sz="3200" dirty="0" smtClean="0"/>
              <a:t>「</a:t>
            </a:r>
            <a:r>
              <a:rPr lang="en-US" altLang="ja-JP" sz="3200" dirty="0" err="1"/>
              <a:t>Ek</a:t>
            </a:r>
            <a:r>
              <a:rPr lang="en-US" altLang="ja-JP" sz="3200" dirty="0"/>
              <a:t> </a:t>
            </a:r>
            <a:r>
              <a:rPr lang="en-US" altLang="ja-JP" sz="3200" dirty="0" err="1"/>
              <a:t>Tha</a:t>
            </a:r>
            <a:r>
              <a:rPr lang="en-US" altLang="ja-JP" sz="3200" dirty="0"/>
              <a:t> Tiger</a:t>
            </a:r>
            <a:r>
              <a:rPr lang="ja-JP" altLang="en-US" sz="3200" dirty="0"/>
              <a:t>」「</a:t>
            </a:r>
            <a:r>
              <a:rPr lang="en-US" altLang="ja-JP" sz="3200" dirty="0" err="1"/>
              <a:t>Dabangg</a:t>
            </a:r>
            <a:r>
              <a:rPr lang="en-US" altLang="ja-JP" sz="3200" dirty="0"/>
              <a:t> 2</a:t>
            </a:r>
            <a:r>
              <a:rPr lang="ja-JP" altLang="en-US" sz="3200" dirty="0"/>
              <a:t>」</a:t>
            </a:r>
            <a:endParaRPr lang="en-US" altLang="ja-JP" sz="3200" dirty="0"/>
          </a:p>
          <a:p>
            <a:pPr algn="ctr"/>
            <a:endParaRPr kumimoji="1" lang="ja-JP" altLang="en-US" dirty="0"/>
          </a:p>
        </p:txBody>
      </p:sp>
      <p:pic>
        <p:nvPicPr>
          <p:cNvPr id="21506" name="Picture 2" descr="C:\Users\Yoshio\Documents\これでインディア\image\201009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" y="1196752"/>
            <a:ext cx="2191911" cy="3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Yoshio\Documents\これでインディア\image\201106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91" y="1196752"/>
            <a:ext cx="2231700" cy="32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Yoshio\Documents\これでインディア\image\201108_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59" y="1192560"/>
            <a:ext cx="2222737" cy="32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Yoshio\Documents\これでインディア\image\201208_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46" y="4498338"/>
            <a:ext cx="3384376" cy="23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Yoshio\Documents\これでインディア\image\201212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74377"/>
            <a:ext cx="2276513" cy="32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星 32 7"/>
          <p:cNvSpPr/>
          <p:nvPr/>
        </p:nvSpPr>
        <p:spPr>
          <a:xfrm rot="20719097">
            <a:off x="-272743" y="4182977"/>
            <a:ext cx="3459320" cy="1132035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クラブ入り本数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ナンバー１！</a:t>
            </a:r>
            <a:endParaRPr kumimoji="1" lang="en-US" altLang="ja-JP" sz="2000" b="1" dirty="0" smtClean="0">
              <a:solidFill>
                <a:schemeClr val="tx1"/>
              </a:solidFill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61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40925" y="5780782"/>
            <a:ext cx="66495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シャールク・カーン</a:t>
            </a:r>
            <a:endParaRPr lang="en-US" altLang="ja-JP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/>
            <a:r>
              <a:rPr lang="ja-JP" altLang="en-US" sz="3200" dirty="0"/>
              <a:t>「</a:t>
            </a:r>
            <a:r>
              <a:rPr lang="en-US" altLang="ja-JP" sz="3200" dirty="0" err="1"/>
              <a:t>Ra.One</a:t>
            </a:r>
            <a:r>
              <a:rPr lang="ja-JP" altLang="en-US" sz="3200" dirty="0"/>
              <a:t>」「</a:t>
            </a:r>
            <a:r>
              <a:rPr lang="en-US" altLang="ja-JP" sz="3200" dirty="0"/>
              <a:t>Don 2</a:t>
            </a:r>
            <a:r>
              <a:rPr lang="ja-JP" altLang="en-US" sz="3200" dirty="0"/>
              <a:t>」「</a:t>
            </a:r>
            <a:r>
              <a:rPr lang="en-US" altLang="ja-JP" sz="3200" dirty="0"/>
              <a:t>Jab </a:t>
            </a:r>
            <a:r>
              <a:rPr lang="en-US" altLang="ja-JP" sz="3200" dirty="0" err="1"/>
              <a:t>Tak</a:t>
            </a:r>
            <a:r>
              <a:rPr lang="en-US" altLang="ja-JP" sz="3200" dirty="0"/>
              <a:t> </a:t>
            </a:r>
            <a:r>
              <a:rPr lang="en-US" altLang="ja-JP" sz="3200" dirty="0" err="1"/>
              <a:t>Hai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Jaan</a:t>
            </a:r>
            <a:r>
              <a:rPr lang="ja-JP" altLang="en-US" sz="3200" dirty="0" smtClean="0"/>
              <a:t>」</a:t>
            </a:r>
            <a:endParaRPr lang="en-US" altLang="ja-JP" sz="3200" dirty="0"/>
          </a:p>
        </p:txBody>
      </p:sp>
      <p:pic>
        <p:nvPicPr>
          <p:cNvPr id="20482" name="Picture 2" descr="C:\Users\Yoshio\Documents\これでインディア\image\201110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9" y="2636912"/>
            <a:ext cx="23622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Yoshio\Documents\これでインディア\image\201112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42" y="2060848"/>
            <a:ext cx="23717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Yoshio\Documents\これでインディア\image\201211_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4" y="2708920"/>
            <a:ext cx="21526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星 32 5"/>
          <p:cNvSpPr/>
          <p:nvPr/>
        </p:nvSpPr>
        <p:spPr>
          <a:xfrm rot="20719097">
            <a:off x="853895" y="1296196"/>
            <a:ext cx="3278831" cy="1198246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全作日本一般公開済み！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0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2001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13314" name="Picture 2" descr="http://coffeewithsundar.com/wp-content/uploads/2008/04/dch8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8" y="1268760"/>
            <a:ext cx="463867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40032" y="4293096"/>
            <a:ext cx="610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Koi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Kahe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Kehta</a:t>
            </a:r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kumimoji="1"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Rahe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4507" y="4936740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作曲：シャンカル・エヘサーン・ロイ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作詞：ジャーヴェード・アクタル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歌：シュリーニヴァース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94792" y="1268760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シャンカル・エヘサーン・ロイの台頭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ヒンディー語映画音楽新時代の幕開け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0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252" y="5661248"/>
            <a:ext cx="5597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アクシャイ・クマール</a:t>
            </a:r>
            <a:endParaRPr lang="en-US" altLang="ja-JP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/>
            <a:r>
              <a:rPr lang="ja-JP" altLang="en-US" sz="3200" dirty="0" smtClean="0"/>
              <a:t>「</a:t>
            </a:r>
            <a:r>
              <a:rPr lang="en-US" altLang="ja-JP" sz="3200" dirty="0"/>
              <a:t>Rowdy </a:t>
            </a:r>
            <a:r>
              <a:rPr lang="en-US" altLang="ja-JP" sz="3200" dirty="0" err="1"/>
              <a:t>Rathore</a:t>
            </a:r>
            <a:r>
              <a:rPr lang="ja-JP" altLang="en-US" sz="3200" dirty="0"/>
              <a:t>」「</a:t>
            </a:r>
            <a:r>
              <a:rPr lang="en-US" altLang="ja-JP" sz="3200" dirty="0" err="1"/>
              <a:t>Khiladi</a:t>
            </a:r>
            <a:r>
              <a:rPr lang="en-US" altLang="ja-JP" sz="3200" dirty="0"/>
              <a:t> 786</a:t>
            </a:r>
            <a:r>
              <a:rPr lang="ja-JP" altLang="en-US" sz="3200" dirty="0" smtClean="0"/>
              <a:t>」</a:t>
            </a:r>
            <a:endParaRPr lang="en-US" altLang="ja-JP" sz="3200" dirty="0"/>
          </a:p>
        </p:txBody>
      </p:sp>
      <p:pic>
        <p:nvPicPr>
          <p:cNvPr id="19460" name="Picture 4" descr="C:\Users\Yoshio\Documents\これでインディア\image\201206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7791"/>
            <a:ext cx="17317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Yoshio\Documents\これでインディア\image\201212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16" y="2896175"/>
            <a:ext cx="183540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45019" y="980728"/>
            <a:ext cx="500169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アジャイ・デーヴガン</a:t>
            </a:r>
            <a:endParaRPr lang="en-US" altLang="ja-JP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/>
            <a:r>
              <a:rPr lang="ja-JP" altLang="en-US" sz="3200" dirty="0"/>
              <a:t>「</a:t>
            </a:r>
            <a:r>
              <a:rPr lang="en-US" altLang="ja-JP" sz="3200" dirty="0" err="1"/>
              <a:t>Singham</a:t>
            </a:r>
            <a:r>
              <a:rPr lang="ja-JP" altLang="en-US" sz="3200" dirty="0" smtClean="0"/>
              <a:t>」「</a:t>
            </a:r>
            <a:r>
              <a:rPr lang="en-US" altLang="ja-JP" sz="3200" dirty="0"/>
              <a:t>Son of </a:t>
            </a:r>
            <a:r>
              <a:rPr lang="en-US" altLang="ja-JP" sz="3200" dirty="0" err="1"/>
              <a:t>Sardaar</a:t>
            </a:r>
            <a:r>
              <a:rPr lang="ja-JP" altLang="en-US" sz="3200" dirty="0"/>
              <a:t>」</a:t>
            </a:r>
            <a:endParaRPr lang="en-US" altLang="ja-JP" sz="3200" dirty="0"/>
          </a:p>
          <a:p>
            <a:endParaRPr kumimoji="1" lang="ja-JP" altLang="en-US" dirty="0"/>
          </a:p>
        </p:txBody>
      </p:sp>
      <p:pic>
        <p:nvPicPr>
          <p:cNvPr id="9" name="Picture 2" descr="C:\Users\Yoshio\Documents\これでインディア\image\201107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26" y="2060848"/>
            <a:ext cx="182800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Yoshio\Documents\これでインディア\image\201211_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72" y="2060848"/>
            <a:ext cx="199082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1188565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リティク・</a:t>
            </a:r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ローシャン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 algn="ctr"/>
            <a:r>
              <a:rPr lang="ja-JP" altLang="en-US" sz="3200" dirty="0" smtClean="0"/>
              <a:t>「</a:t>
            </a:r>
            <a:r>
              <a:rPr lang="en-US" altLang="ja-JP" sz="3200" dirty="0" err="1"/>
              <a:t>Agneepath</a:t>
            </a:r>
            <a:r>
              <a:rPr lang="ja-JP" altLang="en-US" sz="3200" dirty="0" smtClean="0"/>
              <a:t>」</a:t>
            </a:r>
            <a:endParaRPr lang="en-US" altLang="ja-JP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61045" y="5742384"/>
            <a:ext cx="423064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サイフ・アリー・</a:t>
            </a:r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カーン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 algn="ctr"/>
            <a:r>
              <a:rPr lang="ja-JP" altLang="en-US" sz="3200" dirty="0" smtClean="0"/>
              <a:t>「</a:t>
            </a:r>
            <a:r>
              <a:rPr lang="en-US" altLang="ja-JP" sz="3200" dirty="0"/>
              <a:t>Cocktail</a:t>
            </a:r>
            <a:r>
              <a:rPr lang="ja-JP" altLang="en-US" sz="3200" dirty="0"/>
              <a:t>」</a:t>
            </a:r>
            <a:endParaRPr lang="en-US" altLang="ja-JP" sz="3200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48007" y="1188564"/>
            <a:ext cx="40959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ランビール・</a:t>
            </a:r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カプール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lvl="0" algn="ctr"/>
            <a:r>
              <a:rPr lang="ja-JP" altLang="en-US" sz="3200" dirty="0" smtClean="0"/>
              <a:t>「</a:t>
            </a:r>
            <a:r>
              <a:rPr lang="en-US" altLang="ja-JP" sz="3200" dirty="0" err="1"/>
              <a:t>Barfi</a:t>
            </a:r>
            <a:r>
              <a:rPr lang="en-US" altLang="ja-JP" sz="3200" dirty="0"/>
              <a:t>!</a:t>
            </a:r>
            <a:r>
              <a:rPr lang="ja-JP" altLang="en-US" sz="3200" dirty="0" smtClean="0"/>
              <a:t>」</a:t>
            </a:r>
            <a:endParaRPr lang="en-US" altLang="ja-JP" sz="3200" dirty="0"/>
          </a:p>
        </p:txBody>
      </p:sp>
      <p:pic>
        <p:nvPicPr>
          <p:cNvPr id="17410" name="Picture 2" descr="C:\Users\Yoshio\Documents\これでインディア\image\201201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0" y="2265781"/>
            <a:ext cx="22002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Yoshio\Documents\これでインディア\image\201209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336" y="2265783"/>
            <a:ext cx="23717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Yoshio\Documents\これでインディア\image\201207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13383"/>
            <a:ext cx="22002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90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981525265"/>
              </p:ext>
            </p:extLst>
          </p:nvPr>
        </p:nvGraphicFramePr>
        <p:xfrm>
          <a:off x="117848" y="1668936"/>
          <a:ext cx="8928992" cy="507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51520" y="100847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クラブ入り急増の理由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4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クラブ入り映画の特徴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7" name="図表 6"/>
          <p:cNvGraphicFramePr/>
          <p:nvPr>
            <p:extLst>
              <p:ext uri="{D42A27DB-BD31-4B8C-83A1-F6EECF244321}">
                <p14:modId xmlns:p14="http://schemas.microsoft.com/office/powerpoint/2010/main" val="278326060"/>
              </p:ext>
            </p:extLst>
          </p:nvPr>
        </p:nvGraphicFramePr>
        <p:xfrm>
          <a:off x="117848" y="1668936"/>
          <a:ext cx="8928992" cy="392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://media.movietalkies.com/wallpapers/bollywood/movies/2012/dabangg2/dabangg2-2012-1c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21088"/>
            <a:ext cx="4326326" cy="2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５．１００カロール・クラブ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867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2013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年、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カロール・クラブの時代に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6" name="Picture 2" descr="File:Chennai Expres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9" y="1664247"/>
            <a:ext cx="1707765" cy="24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4994" y="2607896"/>
            <a:ext cx="2349251" cy="649188"/>
          </a:xfrm>
          <a:prstGeom prst="ellipse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22</a:t>
            </a:r>
            <a:r>
              <a:rPr lang="ja-JP" altLang="en-US" sz="2400" dirty="0" smtClean="0"/>
              <a:t>億ルピー</a:t>
            </a:r>
            <a:endParaRPr kumimoji="1" lang="ja-JP" altLang="en-US" sz="2400" dirty="0"/>
          </a:p>
        </p:txBody>
      </p:sp>
      <p:pic>
        <p:nvPicPr>
          <p:cNvPr id="1028" name="Picture 4" descr="Krrish 3 Pos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49" y="1731756"/>
            <a:ext cx="1656185" cy="24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30444" y="2607896"/>
            <a:ext cx="2349251" cy="649188"/>
          </a:xfrm>
          <a:prstGeom prst="ellipse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24</a:t>
            </a:r>
            <a:r>
              <a:rPr lang="ja-JP" altLang="en-US" sz="2400" dirty="0" smtClean="0"/>
              <a:t>億ルピー</a:t>
            </a:r>
            <a:endParaRPr kumimoji="1" lang="ja-JP" altLang="en-US" sz="2400" dirty="0"/>
          </a:p>
        </p:txBody>
      </p:sp>
      <p:pic>
        <p:nvPicPr>
          <p:cNvPr id="1030" name="Picture 6" descr="Dhoom 3 Film Poste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16" y="1668506"/>
            <a:ext cx="1390354" cy="24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474767" y="2607896"/>
            <a:ext cx="2349251" cy="649188"/>
          </a:xfrm>
          <a:prstGeom prst="ellipse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25</a:t>
            </a:r>
            <a:r>
              <a:rPr lang="ja-JP" altLang="en-US" sz="2400" dirty="0" smtClean="0"/>
              <a:t>億ルピー</a:t>
            </a:r>
            <a:endParaRPr kumimoji="1" lang="ja-JP" altLang="en-US" sz="2400" dirty="0"/>
          </a:p>
        </p:txBody>
      </p:sp>
      <p:pic>
        <p:nvPicPr>
          <p:cNvPr id="1032" name="Picture 8" descr="File:Yeh jawani hai deewani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6" y="4251636"/>
            <a:ext cx="1810218" cy="2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amleela poster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88" y="4224195"/>
            <a:ext cx="1835819" cy="2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haag Milkha Bhaag poster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07" y="4224194"/>
            <a:ext cx="1812727" cy="2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and Masti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34" y="4251899"/>
            <a:ext cx="1933397" cy="25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ace 2 Poster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31" y="4224194"/>
            <a:ext cx="1870852" cy="2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691680" y="5223560"/>
            <a:ext cx="5832648" cy="649188"/>
          </a:xfrm>
          <a:prstGeom prst="ellips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10</a:t>
            </a:r>
            <a:r>
              <a:rPr lang="ja-JP" altLang="en-US" sz="2400" dirty="0" smtClean="0"/>
              <a:t>億ルピー越え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73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６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03848" y="4030985"/>
            <a:ext cx="491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Rang De </a:t>
            </a:r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Basanti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75856" y="4797152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AR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レヘマーン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作詞：プラスーン・ジョーシー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歌：ダレール・メヘンディー、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KS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チトラ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56354" y="1124777"/>
            <a:ext cx="5608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バーングラー音楽と映画音楽の融合では最高傑作であろう。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インド動物福祉委員会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(AWBI)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のメーナカー・ガーンディーの極端な動物愛護運動により、乗馬シーンがカットされた。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1506" name="Picture 2" descr="File:RDB post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77"/>
            <a:ext cx="28194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7174" name="Picture 6" descr="http://cfile29.uf.tistory.com/image/193040044C56A6391C285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7159376" cy="4807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64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www.bollywoodbilli.com/wp-content/uploads/2010/07/Aish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73" y="3811991"/>
            <a:ext cx="2185667" cy="342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ロケ地としてデリーの台頭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6" descr="http://www.bollywoodmantra.com/images/news/Lakshya_3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661648"/>
            <a:ext cx="2195757" cy="2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moviesluv.com/screenshots/Rang%20De%20Basanti%20-%20DvdRip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27" y="1721680"/>
            <a:ext cx="2600817" cy="260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www.impawards.com/intl/india/2006/posters/khosla_ka_ghosla_ver3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82" y="1738725"/>
            <a:ext cx="1783309" cy="25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upload.wikimedia.org/wikipedia/en/thumb/3/37/Dildostietc.jpg/220px-Dildostietc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70" y="1756700"/>
            <a:ext cx="1763112" cy="25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Yoshio\Documents\これでインディア\image\200811_0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13" y="1738725"/>
            <a:ext cx="1737655" cy="24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Yoshio\Documents\これでインディア\image\200902_2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0321"/>
            <a:ext cx="1970173" cy="29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gobollywood.com/pictures/movie/do-dooni-chaar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82" y="4300590"/>
            <a:ext cx="1771699" cy="25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4.bp.blogspot.com/_-8oG-KWOJo8/TUm4s2hBVRI/AAAAAAAAAUU/igASvp7IFhs/s1600/band-baaja-baaraat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08" y="4305452"/>
            <a:ext cx="1788153" cy="25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seemrastogi2.files.wordpress.com/2011/01/no-one-killed-jessica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79" y="4144733"/>
            <a:ext cx="1728867" cy="269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ボリウッド映画の実態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438681593"/>
              </p:ext>
            </p:extLst>
          </p:nvPr>
        </p:nvGraphicFramePr>
        <p:xfrm>
          <a:off x="259092" y="1636616"/>
          <a:ext cx="8777403" cy="51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下矢印 4"/>
          <p:cNvSpPr/>
          <p:nvPr/>
        </p:nvSpPr>
        <p:spPr>
          <a:xfrm>
            <a:off x="4239671" y="4869160"/>
            <a:ext cx="685345" cy="3909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8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真のヒンディー語映画を目指して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2746549475"/>
              </p:ext>
            </p:extLst>
          </p:nvPr>
        </p:nvGraphicFramePr>
        <p:xfrm>
          <a:off x="251520" y="1654805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下矢印 4"/>
          <p:cNvSpPr/>
          <p:nvPr/>
        </p:nvSpPr>
        <p:spPr>
          <a:xfrm>
            <a:off x="4239671" y="5517232"/>
            <a:ext cx="685345" cy="3909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235" y="6033661"/>
            <a:ext cx="8698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/>
              <a:t>デリー出身の監督が次々とムンバイーに殴り込み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192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</a:t>
            </a:r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「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産業」化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pic>
        <p:nvPicPr>
          <p:cNvPr id="4098" name="Picture 2" descr="http://www.impawards.com/intl/india/2006/posters/corporate_ver8_xl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996952"/>
            <a:ext cx="8401050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デリー派の定義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86646" y="1631478"/>
            <a:ext cx="933916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デリー出身またはデリーの大学出身の映画人</a:t>
            </a:r>
            <a:endParaRPr kumimoji="1" lang="ja-JP" altLang="en-US" sz="3600" dirty="0"/>
          </a:p>
        </p:txBody>
      </p:sp>
      <p:pic>
        <p:nvPicPr>
          <p:cNvPr id="5" name="Picture 4" descr="http://www.studenttimes.in/wp-content/uploads/2013/03/delhi_university_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4" y="2377689"/>
            <a:ext cx="4262799" cy="31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131282" y="5508949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デリー大学</a:t>
            </a:r>
            <a:endParaRPr kumimoji="1" lang="ja-JP" altLang="en-US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7" name="Picture 6" descr="http://www.tribuneindia.com/2009/20090315/spectrum/lead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72" y="3212976"/>
            <a:ext cx="4516424" cy="28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941884" y="2628201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国立</a:t>
            </a:r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演劇学校</a:t>
            </a:r>
            <a:r>
              <a:rPr lang="en-US" altLang="ja-JP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(NSD)</a:t>
            </a:r>
            <a:endParaRPr kumimoji="1" lang="ja-JP" altLang="en-US" sz="32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4312" y="6139566"/>
            <a:ext cx="597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デリーの言語はヒンディー語。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5642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4007" y="1285263"/>
            <a:ext cx="540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アヌラーグ・カシヤプ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err="1"/>
              <a:t>Anurag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Kashyap</a:t>
            </a:r>
            <a:endParaRPr lang="en-US" altLang="ja-JP" sz="3200" dirty="0" smtClean="0"/>
          </a:p>
        </p:txBody>
      </p:sp>
      <p:pic>
        <p:nvPicPr>
          <p:cNvPr id="13314" name="Picture 2" descr="http://www.thenational.ae/deployedfiles/Assets/Richmedia/Image/SaxoPress/AD20120617695244-Anurag_Kashyap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8" y="2383374"/>
            <a:ext cx="4680520" cy="31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85726" y="1285263"/>
            <a:ext cx="39026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err="1" smtClean="0"/>
              <a:t>Paanch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(2003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Black Friday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(2007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smtClean="0"/>
              <a:t>No Smoking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(2007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Dev.D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err="1" smtClean="0"/>
              <a:t>Gulaal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(2009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That Girl in Yellow Boots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smtClean="0"/>
              <a:t>Gangs of </a:t>
            </a:r>
            <a:r>
              <a:rPr kumimoji="1" lang="en-US" altLang="ja-JP" sz="2000" dirty="0" err="1" smtClean="0"/>
              <a:t>Wasseypur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(2012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725" y="5506781"/>
            <a:ext cx="35670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1972</a:t>
            </a:r>
            <a:r>
              <a:rPr kumimoji="1" lang="ja-JP" altLang="en-US" sz="2800" dirty="0" smtClean="0"/>
              <a:t>年、</a:t>
            </a:r>
            <a:r>
              <a:rPr kumimoji="1" lang="en-US" altLang="ja-JP" sz="2800" dirty="0" smtClean="0"/>
              <a:t>UP</a:t>
            </a:r>
            <a:r>
              <a:rPr lang="ja-JP" altLang="en-US" sz="2800" dirty="0" smtClean="0"/>
              <a:t>州生まれ。</a:t>
            </a:r>
            <a:endParaRPr lang="en-US" altLang="ja-JP" sz="2800" dirty="0" smtClean="0"/>
          </a:p>
          <a:p>
            <a:r>
              <a:rPr lang="ja-JP" altLang="en-US" sz="2800" dirty="0" smtClean="0"/>
              <a:t>デリー大学卒。</a:t>
            </a:r>
            <a:endParaRPr kumimoji="1" lang="ja-JP" altLang="en-US" sz="2800" dirty="0"/>
          </a:p>
        </p:txBody>
      </p:sp>
      <p:pic>
        <p:nvPicPr>
          <p:cNvPr id="14338" name="Picture 2" descr="http://media.apunkachoice.com/image/u/i/yp/bi/image-1-25515-poster_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22" y="3530630"/>
            <a:ext cx="1938279" cy="28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upload.wikimedia.org/wikipedia/en/thumb/a/a5/Black_friday_banner.jpg/220px-Black_friday_banne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26" y="4238625"/>
            <a:ext cx="2095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90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6657" y="1012968"/>
            <a:ext cx="628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ヴィシャール・バールドワージ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smtClean="0"/>
              <a:t>Vishal </a:t>
            </a:r>
            <a:r>
              <a:rPr lang="en-US" altLang="ja-JP" sz="3200" dirty="0" err="1" smtClean="0"/>
              <a:t>Bhardwaj</a:t>
            </a:r>
            <a:endParaRPr lang="en-US" altLang="ja-JP" sz="32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7132" y="1560907"/>
            <a:ext cx="40092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lang="en-US" altLang="ja-JP" sz="2000" dirty="0" err="1"/>
              <a:t>Makdee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(2002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Maqbool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smtClean="0"/>
              <a:t>The Blue Umbrella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(2005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Omkara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(2006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err="1" smtClean="0"/>
              <a:t>Kaminey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(2009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Ishqiya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smtClean="0"/>
              <a:t>7 </a:t>
            </a:r>
            <a:r>
              <a:rPr lang="en-US" altLang="ja-JP" sz="2000" dirty="0" err="1" smtClean="0"/>
              <a:t>Khoon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Maaf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(2011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Matru</a:t>
            </a:r>
            <a:r>
              <a:rPr lang="en-US" altLang="ja-JP" sz="2000" dirty="0" smtClean="0"/>
              <a:t> Ki </a:t>
            </a:r>
            <a:r>
              <a:rPr lang="en-US" altLang="ja-JP" sz="2000" dirty="0" err="1" smtClean="0"/>
              <a:t>Bijli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Ka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Mandola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6657" y="5856725"/>
            <a:ext cx="3648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1965</a:t>
            </a:r>
            <a:r>
              <a:rPr kumimoji="1" lang="ja-JP" altLang="en-US" sz="2800" dirty="0" smtClean="0"/>
              <a:t>年、</a:t>
            </a:r>
            <a:r>
              <a:rPr kumimoji="1" lang="en-US" altLang="ja-JP" sz="2800" dirty="0" smtClean="0"/>
              <a:t>UP</a:t>
            </a:r>
            <a:r>
              <a:rPr lang="ja-JP" altLang="en-US" sz="2800" dirty="0" smtClean="0"/>
              <a:t>州生まれ。</a:t>
            </a:r>
            <a:endParaRPr lang="en-US" altLang="ja-JP" sz="2800" dirty="0" smtClean="0"/>
          </a:p>
          <a:p>
            <a:r>
              <a:rPr lang="ja-JP" altLang="en-US" sz="2800" dirty="0" smtClean="0"/>
              <a:t>デリー大学卒。</a:t>
            </a:r>
            <a:endParaRPr kumimoji="1" lang="ja-JP" altLang="en-US" sz="2800" dirty="0"/>
          </a:p>
        </p:txBody>
      </p:sp>
      <p:pic>
        <p:nvPicPr>
          <p:cNvPr id="15362" name="Picture 2" descr="http://www.soundbox.co.in/wp-content/uploads/2013/04/Vishal-Bhardwaj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4" y="2108375"/>
            <a:ext cx="3483116" cy="37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pload.wikimedia.org/wikipedia/en/thumb/8/83/Maqbool_DVD_Cover.jpg/220px-Maqbool_DVD_Cov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86" y="4205595"/>
            <a:ext cx="1813772" cy="26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blankpagebeatdown.files.wordpress.com/2012/11/omkara-2006-2b255b1255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53" y="4867806"/>
            <a:ext cx="2653592" cy="19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63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3007" y="1149094"/>
            <a:ext cx="8511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ラーケーシュ・オームプラカーシュ・メヘラー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err="1" smtClean="0"/>
              <a:t>Rakeysh</a:t>
            </a:r>
            <a:r>
              <a:rPr lang="en-US" altLang="ja-JP" sz="3200" dirty="0" smtClean="0"/>
              <a:t> </a:t>
            </a:r>
            <a:r>
              <a:rPr lang="en-US" altLang="ja-JP" sz="3200" dirty="0" err="1" smtClean="0"/>
              <a:t>Omprakash</a:t>
            </a:r>
            <a:r>
              <a:rPr lang="en-US" altLang="ja-JP" sz="3200" dirty="0" smtClean="0"/>
              <a:t> </a:t>
            </a:r>
            <a:r>
              <a:rPr lang="en-US" altLang="ja-JP" sz="3200" dirty="0" err="1" smtClean="0"/>
              <a:t>Mehra</a:t>
            </a:r>
            <a:endParaRPr lang="en-US" altLang="ja-JP" sz="32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7131" y="2271302"/>
            <a:ext cx="3501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lang="en-US" altLang="ja-JP" sz="2000" dirty="0" err="1"/>
              <a:t>Aks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(2001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Rang De </a:t>
            </a:r>
            <a:r>
              <a:rPr lang="en-US" altLang="ja-JP" sz="2000" dirty="0" err="1" smtClean="0"/>
              <a:t>Basanti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(2006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smtClean="0"/>
              <a:t>Delhi-6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(2009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Bhaag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Milkha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Bhaag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5448" y="5903893"/>
            <a:ext cx="37481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1963</a:t>
            </a:r>
            <a:r>
              <a:rPr kumimoji="1" lang="ja-JP" altLang="en-US" sz="2800" dirty="0" smtClean="0"/>
              <a:t>年、</a:t>
            </a:r>
            <a:r>
              <a:rPr lang="ja-JP" altLang="en-US" sz="2800" dirty="0"/>
              <a:t>デリー</a:t>
            </a:r>
            <a:r>
              <a:rPr lang="ja-JP" altLang="en-US" sz="2800" dirty="0" smtClean="0"/>
              <a:t>生まれ。</a:t>
            </a:r>
            <a:endParaRPr lang="en-US" altLang="ja-JP" sz="2800" dirty="0" smtClean="0"/>
          </a:p>
          <a:p>
            <a:r>
              <a:rPr lang="ja-JP" altLang="en-US" sz="2800" dirty="0" smtClean="0"/>
              <a:t>デリー大学卒。</a:t>
            </a:r>
            <a:endParaRPr kumimoji="1" lang="ja-JP" altLang="en-US" sz="2800" dirty="0"/>
          </a:p>
        </p:txBody>
      </p:sp>
      <p:pic>
        <p:nvPicPr>
          <p:cNvPr id="17412" name="Picture 4" descr="http://topnews.in/light/files/Omprakash-Mehra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8" y="2244501"/>
            <a:ext cx="3497899" cy="36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stat001.ameba.jp/user_images/6d/f3/10145686348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33664"/>
            <a:ext cx="20283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41487"/>
            <a:ext cx="1846335" cy="266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89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5448" y="1258555"/>
            <a:ext cx="540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イムティヤーズ・アリー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err="1" smtClean="0"/>
              <a:t>Imtiaz</a:t>
            </a:r>
            <a:r>
              <a:rPr lang="en-US" altLang="ja-JP" sz="3200" dirty="0" smtClean="0"/>
              <a:t> Ali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800771" y="1265858"/>
            <a:ext cx="278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lang="en-US" altLang="ja-JP" sz="2000" dirty="0" err="1" smtClean="0"/>
              <a:t>Socha</a:t>
            </a:r>
            <a:r>
              <a:rPr lang="en-US" altLang="ja-JP" sz="2000" dirty="0" smtClean="0"/>
              <a:t> Na </a:t>
            </a:r>
            <a:r>
              <a:rPr lang="en-US" altLang="ja-JP" sz="2000" dirty="0" err="1" smtClean="0"/>
              <a:t>Tha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(2005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Jab We Met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(2007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smtClean="0"/>
              <a:t>Love </a:t>
            </a:r>
            <a:r>
              <a:rPr lang="en-US" altLang="ja-JP" sz="2000" dirty="0" err="1" smtClean="0"/>
              <a:t>Aaj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Kal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(2009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Rockstar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5448" y="5821579"/>
            <a:ext cx="4522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1971</a:t>
            </a:r>
            <a:r>
              <a:rPr kumimoji="1" lang="ja-JP" altLang="en-US" sz="2800" dirty="0" smtClean="0"/>
              <a:t>年、</a:t>
            </a:r>
            <a:r>
              <a:rPr lang="ja-JP" altLang="en-US" sz="2800" dirty="0"/>
              <a:t>ビハール</a:t>
            </a:r>
            <a:r>
              <a:rPr lang="ja-JP" altLang="en-US" sz="2800" dirty="0" smtClean="0"/>
              <a:t>州生まれ。</a:t>
            </a:r>
            <a:endParaRPr lang="en-US" altLang="ja-JP" sz="2800" dirty="0" smtClean="0"/>
          </a:p>
          <a:p>
            <a:r>
              <a:rPr lang="ja-JP" altLang="en-US" sz="2800" dirty="0" smtClean="0"/>
              <a:t>デリー大学卒。</a:t>
            </a:r>
            <a:endParaRPr kumimoji="1" lang="ja-JP" altLang="en-US" sz="2800" dirty="0"/>
          </a:p>
        </p:txBody>
      </p:sp>
      <p:pic>
        <p:nvPicPr>
          <p:cNvPr id="18436" name="Picture 4" descr="http://www.thehindu.com/multimedia/dynamic/00033/IN20_IMTIAZ_ALI_33018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8" y="2438961"/>
            <a:ext cx="555317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filmapia.com/sites/default/files/filmapia/pub/movie/posters/JABWEMET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53227"/>
            <a:ext cx="2057606" cy="29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1.bp.blogspot.com/-kCfhnyyCRXg/Tp8WNgJcYZI/AAAAAAAAM14/M7JMyFYj-Xc/s1600/Rockstar_Hindi_Movie_Wallpaper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40" y="4869160"/>
            <a:ext cx="2544472" cy="19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19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1302" y="1211993"/>
            <a:ext cx="540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ディバーカル・バナルジー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err="1" smtClean="0"/>
              <a:t>Dibakar</a:t>
            </a:r>
            <a:r>
              <a:rPr lang="en-US" altLang="ja-JP" sz="3200" dirty="0" smtClean="0"/>
              <a:t> Banerjee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76423" y="1331640"/>
            <a:ext cx="3701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lang="en-US" altLang="ja-JP" sz="2000" dirty="0" err="1" smtClean="0"/>
              <a:t>Khosla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Ka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Ghosla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(2006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Oye</a:t>
            </a:r>
            <a:r>
              <a:rPr lang="en-US" altLang="ja-JP" sz="2000" dirty="0" smtClean="0"/>
              <a:t> Lucky! Lucky </a:t>
            </a:r>
            <a:r>
              <a:rPr lang="en-US" altLang="ja-JP" sz="2000" dirty="0" err="1" smtClean="0"/>
              <a:t>Oye</a:t>
            </a:r>
            <a:r>
              <a:rPr lang="en-US" altLang="ja-JP" sz="2000" dirty="0" smtClean="0"/>
              <a:t>!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(2008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smtClean="0"/>
              <a:t>Love Sex </a:t>
            </a:r>
            <a:r>
              <a:rPr kumimoji="1" lang="en-US" altLang="ja-JP" sz="2000" dirty="0" err="1" smtClean="0"/>
              <a:t>aur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Dhokha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(2010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smtClean="0"/>
              <a:t>Shanghai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(2012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385" y="5337212"/>
            <a:ext cx="56124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1969</a:t>
            </a:r>
            <a:r>
              <a:rPr kumimoji="1" lang="ja-JP" altLang="en-US" sz="2800" dirty="0" smtClean="0"/>
              <a:t>年、</a:t>
            </a:r>
            <a:r>
              <a:rPr lang="ja-JP" altLang="en-US" sz="2800" dirty="0"/>
              <a:t>デリー</a:t>
            </a:r>
            <a:r>
              <a:rPr lang="ja-JP" altLang="en-US" sz="2800" dirty="0" smtClean="0"/>
              <a:t>生まれ、デリー育ち。</a:t>
            </a:r>
            <a:endParaRPr lang="en-US" altLang="ja-JP" sz="2800" dirty="0" smtClean="0"/>
          </a:p>
          <a:p>
            <a:r>
              <a:rPr lang="ja-JP" altLang="en-US" sz="2800" dirty="0" smtClean="0"/>
              <a:t>国立デザイン学校</a:t>
            </a:r>
            <a:endParaRPr lang="en-US" altLang="ja-JP" sz="2800" dirty="0" smtClean="0"/>
          </a:p>
          <a:p>
            <a:r>
              <a:rPr lang="en-US" altLang="ja-JP" sz="2800" dirty="0" smtClean="0"/>
              <a:t>(</a:t>
            </a:r>
            <a:r>
              <a:rPr lang="ja-JP" altLang="en-US" sz="2800" dirty="0" smtClean="0"/>
              <a:t>アハマダーバード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卒。</a:t>
            </a:r>
            <a:endParaRPr kumimoji="1" lang="ja-JP" altLang="en-US" sz="2800" dirty="0"/>
          </a:p>
        </p:txBody>
      </p:sp>
      <p:pic>
        <p:nvPicPr>
          <p:cNvPr id="19458" name="Picture 2" descr="http://www.india-forums.com/bollywood/images/uploads/Z86_dibakar-banerj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7" y="2289211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fenilandbollywood.files.wordpress.com/2009/12/lsd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15" y="3790426"/>
            <a:ext cx="1916685" cy="306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moviegraph.in/wp-content/uploads/2012/07/Shanghai-Hindi-Movie-Download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9" y="2895665"/>
            <a:ext cx="2980879" cy="22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99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2337" y="983630"/>
            <a:ext cx="6281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ティグマーンシュ・ドゥーリヤー</a:t>
            </a:r>
            <a:endParaRPr lang="en-US" altLang="ja-JP" sz="3200" dirty="0" smtClean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en-US" altLang="ja-JP" sz="3200" dirty="0" err="1" smtClean="0"/>
              <a:t>Tigmanshu</a:t>
            </a:r>
            <a:r>
              <a:rPr lang="en-US" altLang="ja-JP" sz="3200" dirty="0" smtClean="0"/>
              <a:t> Dhulia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77080" y="1628800"/>
            <a:ext cx="48141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「</a:t>
            </a:r>
            <a:r>
              <a:rPr lang="en-US" altLang="ja-JP" sz="2000" dirty="0" err="1" smtClean="0"/>
              <a:t>Haasil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(2003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Charas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(2004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lang="en-US" altLang="ja-JP" sz="2000" dirty="0" err="1" smtClean="0"/>
              <a:t>Shagird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(2011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Saheb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Biwi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aur</a:t>
            </a:r>
            <a:r>
              <a:rPr lang="en-US" altLang="ja-JP" sz="2000" dirty="0" smtClean="0"/>
              <a:t> Gangster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Paan</a:t>
            </a:r>
            <a:r>
              <a:rPr lang="en-US" altLang="ja-JP" sz="2000" dirty="0" smtClean="0"/>
              <a:t> Singh </a:t>
            </a:r>
            <a:r>
              <a:rPr lang="en-US" altLang="ja-JP" sz="2000" dirty="0" err="1" smtClean="0"/>
              <a:t>Tomar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(2012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Saheb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Biwi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aur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Ganster</a:t>
            </a:r>
            <a:r>
              <a:rPr lang="en-US" altLang="ja-JP" sz="2000" dirty="0" smtClean="0"/>
              <a:t> Returns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Bullett</a:t>
            </a:r>
            <a:r>
              <a:rPr lang="en-US" altLang="ja-JP" sz="2000" dirty="0" smtClean="0"/>
              <a:t> Raja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(2013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2337" y="5859269"/>
            <a:ext cx="35670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1967</a:t>
            </a:r>
            <a:r>
              <a:rPr kumimoji="1" lang="ja-JP" altLang="en-US" sz="2800" dirty="0" smtClean="0"/>
              <a:t>年、</a:t>
            </a:r>
            <a:r>
              <a:rPr lang="en-US" altLang="ja-JP" sz="2800" dirty="0" smtClean="0"/>
              <a:t>UP</a:t>
            </a:r>
            <a:r>
              <a:rPr lang="ja-JP" altLang="en-US" sz="2800" dirty="0" smtClean="0"/>
              <a:t>州生まれ。</a:t>
            </a:r>
            <a:endParaRPr lang="en-US" altLang="ja-JP" sz="2800" dirty="0" smtClean="0"/>
          </a:p>
          <a:p>
            <a:r>
              <a:rPr lang="ja-JP" altLang="en-US" sz="2800" dirty="0" smtClean="0"/>
              <a:t>国立</a:t>
            </a:r>
            <a:r>
              <a:rPr lang="ja-JP" altLang="en-US" sz="2800" dirty="0"/>
              <a:t>演劇学校</a:t>
            </a:r>
            <a:r>
              <a:rPr lang="ja-JP" altLang="en-US" sz="2800" dirty="0" smtClean="0"/>
              <a:t>卒。</a:t>
            </a:r>
            <a:endParaRPr kumimoji="1" lang="ja-JP" altLang="en-US" sz="2800" dirty="0"/>
          </a:p>
        </p:txBody>
      </p:sp>
      <p:pic>
        <p:nvPicPr>
          <p:cNvPr id="20484" name="Picture 4" descr="http://cdn.koimoi.com/wp-content/new-galleries/2012/03/Tigmanshu-Dhuli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4" y="2060781"/>
            <a:ext cx="2716899" cy="38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upload.wikimedia.org/wikipedia/en/thumb/c/ca/Saheb_Biwi_Aur_Gangster_Poster.jpg/220px-Saheb_Biwi_Aur_Gangster_Pos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80823"/>
            <a:ext cx="1804762" cy="258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images.idiva.com/media/photogallery/2012/Jun/haasil_political_thriller_600x45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20491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６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2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５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．デリー派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デリー派映画の特徴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C:\Users\Yoshio\Documents\これでインディア\image\201206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22098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Yoshio\Documents\これでインディア\image\201208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428999"/>
            <a:ext cx="22002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3853914511"/>
              </p:ext>
            </p:extLst>
          </p:nvPr>
        </p:nvGraphicFramePr>
        <p:xfrm>
          <a:off x="276605" y="18037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364429" y="6021288"/>
            <a:ext cx="4435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真のヒンディー語映画</a:t>
            </a:r>
            <a:endParaRPr kumimoji="1" lang="ja-JP" altLang="en-US" sz="3600" dirty="0"/>
          </a:p>
        </p:txBody>
      </p:sp>
      <p:sp>
        <p:nvSpPr>
          <p:cNvPr id="8" name="右矢印 7"/>
          <p:cNvSpPr/>
          <p:nvPr/>
        </p:nvSpPr>
        <p:spPr>
          <a:xfrm>
            <a:off x="1456992" y="6052273"/>
            <a:ext cx="864096" cy="6206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0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７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0032" y="4293096"/>
            <a:ext cx="569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Deewangi</a:t>
            </a:r>
            <a:r>
              <a:rPr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Deewangi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4507" y="4936740"/>
            <a:ext cx="780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ヴィシャール・シェーカル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作詞：ジャーヴェード・アクタル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歌：シャーン、ウディト・ナーラーヤン、シュレーヤー・ゴーシャール、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　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　スニーディ・チャウハーン、ラーフル・サクセーナー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0152" y="1268760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近年</a:t>
            </a:r>
            <a:r>
              <a:rPr lang="ja-JP" altLang="en-US" dirty="0">
                <a:latin typeface="00コミック7" panose="020B0709000000000000" pitchFamily="49" charset="-128"/>
                <a:ea typeface="00コミック7" panose="020B0709000000000000" pitchFamily="49" charset="-128"/>
              </a:rPr>
              <a:t>で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はもっとも豪華なアイテムナンバー。スター総出演。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プレイバック・シンガーも豪華。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2530" name="Picture 2" descr="http://www.impawards.com/intl/india/2007/posters/om_shanti_om_ver6_xl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2" y="1197879"/>
            <a:ext cx="5758384" cy="28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７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．女性像の変化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050" name="Picture 2" descr="http://gallery.techarena.in/data/533/mr_4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6192688" cy="4646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44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3621" y="0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kumimoji="1" lang="ja-JP" altLang="en-US" dirty="0"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1938" y="836712"/>
            <a:ext cx="8229600" cy="79208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4000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2000</a:t>
            </a:r>
            <a:r>
              <a:rPr kumimoji="1" lang="ja-JP" altLang="en-US" sz="4000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en-US" altLang="ja-JP" sz="4000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578078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ブラックマネーの駆逐、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b="1" dirty="0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NRI</a:t>
            </a:r>
            <a:r>
              <a:rPr lang="ja-JP" altLang="en-US" sz="3200" dirty="0" smtClean="0"/>
              <a:t>やハリウッドからの資金流入。</a:t>
            </a:r>
            <a:endParaRPr kumimoji="1" lang="ja-JP" altLang="en-US" sz="3200" dirty="0"/>
          </a:p>
        </p:txBody>
      </p:sp>
      <p:sp>
        <p:nvSpPr>
          <p:cNvPr id="11" name="下矢印 10"/>
          <p:cNvSpPr/>
          <p:nvPr/>
        </p:nvSpPr>
        <p:spPr>
          <a:xfrm>
            <a:off x="4283968" y="5504262"/>
            <a:ext cx="936104" cy="55304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1575977304"/>
              </p:ext>
            </p:extLst>
          </p:nvPr>
        </p:nvGraphicFramePr>
        <p:xfrm>
          <a:off x="155306" y="1476816"/>
          <a:ext cx="8885584" cy="404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51" name="Picture 7" descr="C:\Users\Yoshio\AppData\Local\Microsoft\Windows\Temporary Internet Files\Content.IE5\FW4VCVKM\dglxasset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79" y="4278604"/>
            <a:ext cx="1750940" cy="24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スキンショー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upload.wikimedia.org/wikipedia/en/thumb/e/e3/Raaz_2002_film.jpg/220px-Raaz_2002_fil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1" y="2132856"/>
            <a:ext cx="1689664" cy="24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edia.movietalkies.com/posters/bollywood/movies/2003/jism/jism-1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25" y="1872904"/>
            <a:ext cx="1982418" cy="269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3.bp.blogspot.com/-XI_f-sRKWAY/TfY1cz2WpYI/AAAAAAAAA7g/L2lDQgNq9bo/s1600/Julie+%25282004%2529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73" y="1616048"/>
            <a:ext cx="2382752" cy="29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1.bp.blogspot.com/-1L94Zknb5Wc/UQWXWYU3KGI/AAAAAAAAPMo/6Awc80Ilh-Q/s1600/Murder+Poster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02" y="971156"/>
            <a:ext cx="2511425" cy="36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17340" y="4526925"/>
            <a:ext cx="8106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2002</a:t>
            </a:r>
            <a:r>
              <a:rPr kumimoji="1" lang="ja-JP" altLang="en-US" sz="3200" dirty="0" smtClean="0"/>
              <a:t>年　　</a:t>
            </a:r>
            <a:r>
              <a:rPr kumimoji="1" lang="en-US" altLang="ja-JP" sz="3200" dirty="0" smtClean="0"/>
              <a:t>2003</a:t>
            </a:r>
            <a:r>
              <a:rPr kumimoji="1" lang="ja-JP" altLang="en-US" sz="3200" dirty="0" smtClean="0"/>
              <a:t>年　　　　</a:t>
            </a:r>
            <a:r>
              <a:rPr kumimoji="1" lang="en-US" altLang="ja-JP" sz="3200" dirty="0" smtClean="0"/>
              <a:t>2004</a:t>
            </a:r>
            <a:r>
              <a:rPr kumimoji="1" lang="ja-JP" altLang="en-US" sz="3200" dirty="0" smtClean="0"/>
              <a:t>年　　　　　</a:t>
            </a:r>
            <a:r>
              <a:rPr kumimoji="1" lang="en-US" altLang="ja-JP" sz="3200" dirty="0" smtClean="0"/>
              <a:t>2004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9090" y="5042118"/>
            <a:ext cx="8786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「</a:t>
            </a:r>
            <a:r>
              <a:rPr lang="en-US" altLang="ja-JP" sz="2800" dirty="0" err="1" smtClean="0"/>
              <a:t>Raaz</a:t>
            </a:r>
            <a:r>
              <a:rPr lang="ja-JP" altLang="en-US" sz="2800" dirty="0" smtClean="0"/>
              <a:t>」の大ヒットを皮切りに、女優の肌の過激な露出を売り物にする映画が急増。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しかし、女優が肌見せするだけではヒットにつながらなくなり、すぐに終息。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404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アイテムガール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4" descr="Khallas (Company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36" y="974194"/>
            <a:ext cx="3817064" cy="21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unni Badnaam hui (Dabangg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9" y="3971190"/>
            <a:ext cx="3672408" cy="206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heila Ki Jawani (Tees Maar Kha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03" y="4005064"/>
            <a:ext cx="3672407" cy="206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695943" y="3017083"/>
            <a:ext cx="32237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/>
              <a:t>Khallas</a:t>
            </a:r>
            <a:r>
              <a:rPr kumimoji="1" lang="en-US" altLang="ja-JP" sz="2800" dirty="0" smtClean="0"/>
              <a:t> </a:t>
            </a:r>
          </a:p>
          <a:p>
            <a:r>
              <a:rPr kumimoji="1" lang="ja-JP" altLang="en-US" sz="2800" dirty="0" smtClean="0"/>
              <a:t>「</a:t>
            </a:r>
            <a:r>
              <a:rPr kumimoji="1" lang="en-US" altLang="ja-JP" sz="2800" dirty="0" smtClean="0"/>
              <a:t>Company</a:t>
            </a:r>
            <a:r>
              <a:rPr kumimoji="1" lang="ja-JP" altLang="en-US" sz="2800" dirty="0" smtClean="0"/>
              <a:t>」</a:t>
            </a:r>
            <a:r>
              <a:rPr kumimoji="1" lang="en-US" altLang="ja-JP" sz="2800" dirty="0" smtClean="0"/>
              <a:t>(2002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6946" y="5903893"/>
            <a:ext cx="4166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Sheila Ki </a:t>
            </a:r>
            <a:r>
              <a:rPr lang="en-US" altLang="ja-JP" sz="2800" dirty="0" err="1" smtClean="0"/>
              <a:t>Jawaani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「</a:t>
            </a:r>
            <a:r>
              <a:rPr lang="en-US" altLang="ja-JP" sz="2800" dirty="0" smtClean="0"/>
              <a:t>Tees Maar Khan</a:t>
            </a:r>
            <a:r>
              <a:rPr kumimoji="1" lang="ja-JP" altLang="en-US" sz="2800" dirty="0" smtClean="0"/>
              <a:t>」</a:t>
            </a:r>
            <a:r>
              <a:rPr kumimoji="1" lang="en-US" altLang="ja-JP" sz="2800" dirty="0" smtClean="0"/>
              <a:t>(2010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2571" y="5903892"/>
            <a:ext cx="3134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/>
              <a:t>Munni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Badnaam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「</a:t>
            </a:r>
            <a:r>
              <a:rPr lang="en-US" altLang="ja-JP" sz="2800" dirty="0" err="1" smtClean="0"/>
              <a:t>Dabangg</a:t>
            </a:r>
            <a:r>
              <a:rPr kumimoji="1" lang="ja-JP" altLang="en-US" sz="2800" dirty="0" smtClean="0"/>
              <a:t>」</a:t>
            </a:r>
            <a:r>
              <a:rPr kumimoji="1" lang="en-US" altLang="ja-JP" sz="2800" dirty="0" smtClean="0"/>
              <a:t>(2010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556792"/>
            <a:ext cx="5220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2800" dirty="0" smtClean="0"/>
              <a:t>ストーリーとは関係なく挿入される、グラマラスな女優</a:t>
            </a:r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＝</a:t>
            </a:r>
            <a:r>
              <a:rPr kumimoji="1" lang="ja-JP" altLang="en-US" sz="2800" u="sng" dirty="0" smtClean="0"/>
              <a:t>アイテム</a:t>
            </a:r>
            <a:endParaRPr kumimoji="1" lang="en-US" altLang="ja-JP" sz="2800" u="sng" dirty="0" smtClean="0"/>
          </a:p>
          <a:p>
            <a:pPr algn="dist"/>
            <a:r>
              <a:rPr kumimoji="1" lang="ja-JP" altLang="en-US" sz="2800" u="sng" dirty="0" smtClean="0"/>
              <a:t>ガール</a:t>
            </a:r>
            <a:r>
              <a:rPr kumimoji="1" lang="en-US" altLang="ja-JP" sz="2800" dirty="0" smtClean="0"/>
              <a:t>)</a:t>
            </a:r>
            <a:r>
              <a:rPr kumimoji="1" lang="ja-JP" altLang="en-US" sz="2800" dirty="0" smtClean="0"/>
              <a:t>を</a:t>
            </a:r>
            <a:r>
              <a:rPr lang="ja-JP" altLang="en-US" sz="2800" dirty="0" smtClean="0"/>
              <a:t>メインダンサーに据えた</a:t>
            </a:r>
            <a:endParaRPr lang="en-US" altLang="ja-JP" sz="2800" dirty="0" smtClean="0"/>
          </a:p>
          <a:p>
            <a:pPr algn="dist"/>
            <a:r>
              <a:rPr lang="ja-JP" altLang="en-US" sz="2800" dirty="0" smtClean="0"/>
              <a:t>ダンス曲またはダンスシーンを</a:t>
            </a:r>
            <a:endParaRPr lang="en-US" altLang="ja-JP" sz="2800" dirty="0" smtClean="0"/>
          </a:p>
          <a:p>
            <a:pPr algn="dist"/>
            <a:r>
              <a:rPr kumimoji="1" lang="ja-JP" altLang="en-US" sz="2800" dirty="0" smtClean="0"/>
              <a:t>「アイテムナンバー」と言う。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971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女性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監督の台頭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www.bhavakuta.com/actress-pictures/images/Aparna-Sen/Aparna-Sen-small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3333"/>
            <a:ext cx="1176236" cy="16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thecinemasource.com/moviesdb/images/Mira_Nair%20-%201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1183845" cy="1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n.bookmyshow.com/entertainment/wp-content/uploads/image/B-Town%20Buzz/Deepa%20Meht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86" y="1864094"/>
            <a:ext cx="123049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media.tumblr.com/tumblr_m7mz5psI751r1bcxk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29" y="3573016"/>
            <a:ext cx="118266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94041" y="1588558"/>
            <a:ext cx="133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アパルナー・セーン</a:t>
            </a:r>
            <a:endParaRPr kumimoji="1" lang="ja-JP" altLang="en-US" sz="16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36793" y="1525540"/>
            <a:ext cx="1914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ディーパー・メヘター</a:t>
            </a:r>
            <a:endParaRPr kumimoji="1" lang="ja-JP" altLang="en-US" sz="1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5538269"/>
            <a:ext cx="1752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ミーラー・ナーイル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43549" y="5338214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プージャー・バット</a:t>
            </a:r>
            <a:endParaRPr kumimoji="1" lang="ja-JP" altLang="en-US" sz="1600" b="1" dirty="0"/>
          </a:p>
        </p:txBody>
      </p:sp>
      <p:pic>
        <p:nvPicPr>
          <p:cNvPr id="12" name="Picture 4" descr="http://img.india-forums.com/images/600x0/38033-farah-khan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00" y="1867509"/>
            <a:ext cx="1587195" cy="23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.bollywoodmantra.com/albums/events/music-launch/audio-release-of-talaash/reema-kagti__515282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1800"/>
            <a:ext cx="1522187" cy="22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encrypted-tbn1.gstatic.com/images?q=tbn:ANd9GcQIEOwc-ybbGcXpq4e1JdFdGfpdRyw3LSCsmqe17YFc5Ryq7ib6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31" y="4333863"/>
            <a:ext cx="1806608" cy="24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topnews.in/files/Nandita-Das_3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65" y="1286393"/>
            <a:ext cx="1776955" cy="22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ostnoon.com/wp-content/uploads/2012/11/Zoya-Akhtar-starts-scripting-family-drama-postnoon-news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53" y="4009862"/>
            <a:ext cx="3098794" cy="20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649785" y="6207290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アヌシャー・リズヴィー</a:t>
            </a:r>
            <a:endParaRPr kumimoji="1" lang="en-US" altLang="ja-JP" sz="1600" b="1" dirty="0" smtClean="0"/>
          </a:p>
          <a:p>
            <a:r>
              <a:rPr lang="ja-JP" altLang="en-US" sz="1600" dirty="0" smtClean="0"/>
              <a:t>「</a:t>
            </a:r>
            <a:r>
              <a:rPr lang="en-US" altLang="ja-JP" sz="1600" dirty="0" err="1" smtClean="0"/>
              <a:t>Peepli</a:t>
            </a:r>
            <a:r>
              <a:rPr lang="en-US" altLang="ja-JP" sz="1600" dirty="0" smtClean="0"/>
              <a:t> [Live]</a:t>
            </a:r>
            <a:r>
              <a:rPr lang="ja-JP" altLang="en-US" sz="1600" dirty="0" smtClean="0"/>
              <a:t>」</a:t>
            </a:r>
            <a:r>
              <a:rPr lang="en-US" altLang="ja-JP" sz="1600" dirty="0" smtClean="0"/>
              <a:t>(2010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80537" y="6086445"/>
            <a:ext cx="3263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ゾーヤー・アクタル</a:t>
            </a:r>
            <a:endParaRPr kumimoji="1" lang="en-US" altLang="ja-JP" sz="1600" b="1" dirty="0" smtClean="0"/>
          </a:p>
          <a:p>
            <a:r>
              <a:rPr lang="ja-JP" altLang="en-US" sz="1600" dirty="0" smtClean="0"/>
              <a:t>「</a:t>
            </a:r>
            <a:r>
              <a:rPr lang="en-US" altLang="ja-JP" sz="1600" dirty="0" err="1" smtClean="0"/>
              <a:t>Zindagi</a:t>
            </a:r>
            <a:r>
              <a:rPr lang="en-US" altLang="ja-JP" sz="1600" dirty="0" smtClean="0"/>
              <a:t> Na </a:t>
            </a:r>
            <a:r>
              <a:rPr lang="en-US" altLang="ja-JP" sz="1600" dirty="0" err="1" smtClean="0"/>
              <a:t>Milegi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Dobara</a:t>
            </a:r>
            <a:r>
              <a:rPr lang="ja-JP" altLang="en-US" sz="1600" dirty="0" smtClean="0"/>
              <a:t>」</a:t>
            </a:r>
            <a:r>
              <a:rPr lang="en-US" altLang="ja-JP" sz="1600" dirty="0" smtClean="0"/>
              <a:t>(2011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など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26487" y="701617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ナンディター・ダース</a:t>
            </a:r>
            <a:endParaRPr kumimoji="1" lang="en-US" altLang="ja-JP" sz="1600" b="1" dirty="0" smtClean="0"/>
          </a:p>
          <a:p>
            <a:r>
              <a:rPr lang="ja-JP" altLang="en-US" sz="1600" dirty="0" smtClean="0"/>
              <a:t>「</a:t>
            </a:r>
            <a:r>
              <a:rPr lang="en-US" altLang="ja-JP" sz="1600" dirty="0" err="1" smtClean="0"/>
              <a:t>Firaaq</a:t>
            </a:r>
            <a:r>
              <a:rPr lang="ja-JP" altLang="en-US" sz="1600" dirty="0" smtClean="0"/>
              <a:t>」</a:t>
            </a:r>
            <a:r>
              <a:rPr lang="en-US" altLang="ja-JP" sz="1600" dirty="0" smtClean="0"/>
              <a:t>(2008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87086" y="3408917"/>
            <a:ext cx="215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リーマー・カーグティー</a:t>
            </a:r>
            <a:endParaRPr kumimoji="1" lang="en-US" altLang="ja-JP" sz="1600" b="1" dirty="0" smtClean="0"/>
          </a:p>
          <a:p>
            <a:r>
              <a:rPr lang="ja-JP" altLang="en-US" sz="1600" dirty="0" smtClean="0"/>
              <a:t>「</a:t>
            </a:r>
            <a:r>
              <a:rPr lang="en-US" altLang="ja-JP" sz="1600" dirty="0" err="1" smtClean="0"/>
              <a:t>Talaash</a:t>
            </a:r>
            <a:r>
              <a:rPr lang="ja-JP" altLang="en-US" sz="1600" dirty="0" smtClean="0"/>
              <a:t>」</a:t>
            </a:r>
            <a:r>
              <a:rPr lang="en-US" altLang="ja-JP" sz="1600" dirty="0" smtClean="0"/>
              <a:t>(2012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など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02850" y="100847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ファラー・カーン</a:t>
            </a:r>
            <a:endParaRPr lang="en-US" altLang="ja-JP" sz="1600" b="1" dirty="0" smtClean="0"/>
          </a:p>
          <a:p>
            <a:r>
              <a:rPr lang="ja-JP" altLang="en-US" sz="1600" dirty="0" smtClean="0"/>
              <a:t>「</a:t>
            </a:r>
            <a:r>
              <a:rPr lang="en-US" altLang="ja-JP" sz="1600" dirty="0" smtClean="0"/>
              <a:t>Om Shanti Om</a:t>
            </a:r>
            <a:r>
              <a:rPr lang="ja-JP" altLang="en-US" sz="1600" dirty="0" smtClean="0"/>
              <a:t>」</a:t>
            </a:r>
            <a:endParaRPr lang="en-US" altLang="ja-JP" sz="1600" dirty="0" smtClean="0"/>
          </a:p>
          <a:p>
            <a:r>
              <a:rPr lang="en-US" altLang="ja-JP" sz="1600" dirty="0" smtClean="0"/>
              <a:t>(2007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など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7670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女性プロデューサーの増加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1.bp.blogspot.com/-USZP4H9yr38/UKLwEqOgXAI/AAAAAAAABEI/VmifX5lXuTo/s640/Gauri-Khan-75795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65" y="2606470"/>
            <a:ext cx="24367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l.yimg.com/t/movies/movietalkies/20080923/21/malaikaarora-12b-1_122218479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28" y="1654805"/>
            <a:ext cx="2136390" cy="30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2.bp.blogspot.com/_oY5DBzPli5Y/TS75NlS1_2I/AAAAAAAAAK8/0VC1AFpXrZQ/s1600/1246957490744-twinkle+khann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7" y="2743473"/>
            <a:ext cx="2033074" cy="30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7066" y="1987280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ガウリー・カーン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51818" y="1556792"/>
            <a:ext cx="4133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マライカー・</a:t>
            </a:r>
            <a:endParaRPr kumimoji="1" lang="en-US" altLang="ja-JP" sz="3200" dirty="0" smtClean="0"/>
          </a:p>
          <a:p>
            <a:r>
              <a:rPr kumimoji="1" lang="ja-JP" altLang="en-US" sz="2800" dirty="0" smtClean="0"/>
              <a:t>アローラー</a:t>
            </a:r>
            <a:r>
              <a:rPr kumimoji="1" lang="ja-JP" altLang="en-US" sz="3200" dirty="0" smtClean="0"/>
              <a:t>・カーン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96304" y="4834607"/>
            <a:ext cx="2121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トゥインクル・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カンナー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066" y="5774822"/>
            <a:ext cx="8817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しかし、監督出身のプロデューサーを除けば、大スターの妻が多い。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6109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女性音楽監督の登場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timesofindia.indiatimes.com/photo/13265935.cm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59" y="220486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9512" y="1484784"/>
            <a:ext cx="5128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スネーハー・</a:t>
            </a:r>
            <a:r>
              <a:rPr lang="ja-JP" altLang="en-US" sz="3600" dirty="0" smtClean="0"/>
              <a:t>カンワルカル</a:t>
            </a:r>
            <a:endParaRPr lang="en-US" altLang="ja-JP" sz="3600" dirty="0" smtClean="0"/>
          </a:p>
          <a:p>
            <a:r>
              <a:rPr kumimoji="1" lang="en-US" altLang="ja-JP" sz="2800" dirty="0" err="1"/>
              <a:t>Sneha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Khanwalkar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3886" y="2541097"/>
            <a:ext cx="39460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MTV</a:t>
            </a:r>
            <a:r>
              <a:rPr kumimoji="1" lang="ja-JP" altLang="en-US" sz="2000" b="1" dirty="0" smtClean="0"/>
              <a:t>「</a:t>
            </a:r>
            <a:r>
              <a:rPr kumimoji="1" lang="en-US" altLang="ja-JP" sz="2000" b="1" dirty="0" smtClean="0"/>
              <a:t>Sound </a:t>
            </a:r>
            <a:r>
              <a:rPr kumimoji="1" lang="en-US" altLang="ja-JP" sz="2000" b="1" dirty="0" err="1" smtClean="0"/>
              <a:t>Trippin</a:t>
            </a:r>
            <a:r>
              <a:rPr kumimoji="1" lang="ja-JP" altLang="en-US" sz="2000" b="1" dirty="0" smtClean="0"/>
              <a:t>」</a:t>
            </a:r>
            <a:r>
              <a:rPr kumimoji="1" lang="en-US" altLang="ja-JP" sz="2000" b="1" dirty="0" smtClean="0"/>
              <a:t>(2012</a:t>
            </a:r>
            <a:r>
              <a:rPr kumimoji="1" lang="ja-JP" altLang="en-US" sz="2000" b="1" dirty="0" smtClean="0"/>
              <a:t>年</a:t>
            </a:r>
            <a:r>
              <a:rPr kumimoji="1" lang="en-US" altLang="ja-JP" sz="2000" b="1" dirty="0" smtClean="0"/>
              <a:t>)</a:t>
            </a:r>
          </a:p>
          <a:p>
            <a:endParaRPr lang="en-US" altLang="ja-JP" sz="2000" dirty="0"/>
          </a:p>
          <a:p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Oye</a:t>
            </a:r>
            <a:r>
              <a:rPr lang="en-US" altLang="ja-JP" sz="2000" dirty="0" smtClean="0"/>
              <a:t> Lucky! Lucky </a:t>
            </a:r>
            <a:r>
              <a:rPr lang="en-US" altLang="ja-JP" sz="2000" dirty="0" err="1" smtClean="0"/>
              <a:t>Oye</a:t>
            </a:r>
            <a:r>
              <a:rPr lang="en-US" altLang="ja-JP" sz="2000" dirty="0" smtClean="0"/>
              <a:t>!</a:t>
            </a:r>
            <a:r>
              <a:rPr lang="ja-JP" altLang="en-US" sz="2000" dirty="0" smtClean="0"/>
              <a:t>」</a:t>
            </a:r>
            <a:r>
              <a:rPr lang="en-US" altLang="ja-JP" sz="2000" dirty="0" smtClean="0"/>
              <a:t>(2008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000" dirty="0" smtClean="0"/>
              <a:t>「</a:t>
            </a:r>
            <a:r>
              <a:rPr kumimoji="1" lang="en-US" altLang="ja-JP" sz="2000" dirty="0" smtClean="0"/>
              <a:t>Gangs of </a:t>
            </a:r>
            <a:r>
              <a:rPr kumimoji="1" lang="en-US" altLang="ja-JP" sz="2000" dirty="0" err="1" smtClean="0"/>
              <a:t>Wasseypur</a:t>
            </a:r>
            <a:r>
              <a:rPr kumimoji="1" lang="ja-JP" altLang="en-US" sz="2000" dirty="0" smtClean="0"/>
              <a:t>」</a:t>
            </a:r>
            <a:r>
              <a:rPr kumimoji="1" lang="en-US" altLang="ja-JP" sz="2000" dirty="0" smtClean="0"/>
              <a:t>(2012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)</a:t>
            </a:r>
            <a:r>
              <a:rPr kumimoji="1" lang="ja-JP" altLang="en-US" sz="2000" dirty="0" smtClean="0"/>
              <a:t>など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3321" y="5278388"/>
            <a:ext cx="6756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サンプリング・ミュージックで新境地を拓いた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今もっとも注目を浴びている音楽監督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51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女性向け映画の出現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nkjlive.com/wp-content/uploads/2008/11/fashion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3" y="1772816"/>
            <a:ext cx="185080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tirakita.com/Movie_VCD_DVD2/DVD/Photos/dvd_1016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272426" cy="26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dn.fridayrelease.com/movies/largethumb/2010/aisha/aisha_poster_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14" y="735123"/>
            <a:ext cx="2013887" cy="29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hindustantimes.com/Images/Popup/2012/9/aiyyaa-poster-new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38" y="3722703"/>
            <a:ext cx="196590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898628656"/>
              </p:ext>
            </p:extLst>
          </p:nvPr>
        </p:nvGraphicFramePr>
        <p:xfrm>
          <a:off x="2955994" y="2347009"/>
          <a:ext cx="3676902" cy="2939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63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ヴィディヤー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・バーラン主演映画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12" descr="http://www.namast-e-bollywood.com/wp-content/uploads/2011/02/C-Ishq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6901"/>
            <a:ext cx="2570584" cy="34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ollywoodgaane.com/images/The-Dirty-Pictur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97" y="2160434"/>
            <a:ext cx="2409089" cy="34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ds.exblog.jp/pds/1/201203/10/45/f0214345_14387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10" y="2132856"/>
            <a:ext cx="2280392" cy="35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11560" y="6092334"/>
            <a:ext cx="763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強烈な女性キャラを演じることが多い。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252536" y="4653136"/>
            <a:ext cx="3613815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クリシュナー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07677" y="3356992"/>
            <a:ext cx="2015640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シルク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8144" y="5183470"/>
            <a:ext cx="3616070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ヴィディヤー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84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個性的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な女性キャラの増加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10" descr="http://www.filmapia.com/sites/default/files/filmapia/pub/movie/posters/JABWEMET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" y="2411274"/>
            <a:ext cx="2507574" cy="36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media.sawfnews.com/images/Bollywood/Band_Baaja_Baaraat_Pos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33" y="1831840"/>
            <a:ext cx="3433651" cy="23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4.bp.blogspot.com/-dlp-XvxmUW8/Tl8ypyvHcpI/AAAAAAAAAQA/jINg6970Ey8/s1600/image15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67" y="2780928"/>
            <a:ext cx="2448272" cy="35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2.bloggerscdn.com/media/t/6864834/6864834_l_1361505715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96" y="4373724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67544" y="1654805"/>
            <a:ext cx="1932237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ギート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32040" y="1525788"/>
            <a:ext cx="3643119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シュルティー</a:t>
            </a:r>
            <a:endParaRPr kumimoji="1"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39847" y="5533668"/>
            <a:ext cx="1916459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タヌー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03848" y="5543387"/>
            <a:ext cx="3052538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ヴェロニカ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907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pic>
        <p:nvPicPr>
          <p:cNvPr id="3074" name="Picture 2" descr="http://1.bp.blogspot.com/-ni4t7L8GeDU/T_zUyRuRfXI/AAAAAAAACVk/EKKrolfW2kc/s1600/28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331640"/>
            <a:ext cx="1861457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oxofficeindia.co.in/wp-content/uploads/2012/08/Huma-Qureshi-and-Nawazuddin-Siddiqui-in-Gangs-Of-Wasseypur-2-Movie-Stills-560x390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2252708"/>
            <a:ext cx="1807028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rop.ndtv.com/Movies/images/articles/big/reema-sen-gow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2299" y="3053265"/>
            <a:ext cx="1719942" cy="38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know.burrp.com/wp-content/uploads/2012/06/gangs-of-wasseypur-new-posters-and-wallpapers-abX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44" y="1052736"/>
            <a:ext cx="360039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96349" y="4901380"/>
            <a:ext cx="2691878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ナグマー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31348" y="5949136"/>
            <a:ext cx="3081841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ドゥルガー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79801" y="4677684"/>
            <a:ext cx="3688202" cy="908864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モホスィナー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3964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a.media-imdb.com/images/M/MV5BMTQwMTcyMjY3OV5BMl5BanBnXkFtZTcwNjU0MjY2Nw%40%40._V1_SX640_SY720_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27" y="2241998"/>
            <a:ext cx="225340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７．女性像の変化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女性同士の関係の変化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098" name="Picture 2" descr="http://www.oneknightstands.net/wp-content/uploads/2013/01/Vicky-Donor-Dolly-and-Beeji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47625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lankpagebeatdown.com/wp-content/uploads/2013/07/Sridevi-English-Vinglish-first-look-poster-pictur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29" y="3268550"/>
            <a:ext cx="2307502" cy="35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wearysloth.com/Gallery/ActorsD/106766-30449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1" y="1727880"/>
            <a:ext cx="2198577" cy="16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data:image/jpeg;base64,/9j/4AAQSkZJRgABAQAAAQABAAD/2wCEAAkGBxQTEhUUExQWFRQXFxUUFxUVFxQUFhUUFBcXFxcUFBUYHCggGBwlHBQUITEhJSkrLi4uFx8zODMsNygtLiwBCgoKDg0OGxAQGywkHyQsLCwsLCwsLCwsLCwsLCwsLCwsLCwsLCwsLCwsLCwsLCwsLCwsLiwsLCwsLDcsLCwsN//AABEIALoA8AMBIgACEQEDEQH/xAAcAAACAwEBAQEAAAAAAAAAAAAFBgMEBwIBAAj/xAA/EAACAAQEAwYDBgUEAQUBAAABAgADBBEFEiExBkFREyJhcYGRByMyFEJSobHBM3KC0fAkNGLhskNTkqLxFf/EABoBAAIDAQEAAAAAAAAAAAAAAAMEAQIFAAb/xAApEQACAgEEAgIABgMAAAAAAAAAAQIRAwQSITETQQUiIzIzUWFxFEJS/9oADAMBAAIRAxEAPwBJnyyDpFaYjHnBSvk5WtEUpbxmbi6BhDCOqcMTrFqpFrxdwCl7RiItv4LJWRSKR3ICgmC2NcOuJdwNYdsIpJcsAWF4J1JVhbSMnPrpLJS9Gjj0yUefZgtRKcaG8VUluNRGicXYYqd5RzhRzAco1sOXfHdQpkwqLolwoTSCQY+pqRpzkMbWhy4Uw8PLJjuZhIQk7XjnKXIGdJBDgGllpNte+mt9Y1uXKSw7q+wjL+EaALMLHnGlUC2G94a0ye0WbKWJSFJ1UewhRx+ako/SPYQ2YwpLC3WEnjgaCJzOk2XirB4xFOg9hEpnKymwHsIVQYP4TK+WTCccrkwkoUhMrk+Y3nEIl+EXKxe+3nEarAWziNZUSCX4R2BEirFWzrOFSJFlx2qRKqxRnWRCSIlWUOkSqkSokQ2dZEskdBBjhqnXt0uBYa7CKSpF/CzlmAxON/ZEWahVVEvJYKNugjMMaxTsHuV0J6CHYVIIgZidHLm7gRrZU3TTJhJLtC1h+JmewsunW0aZhs9FQDKPYQtYfQy5Q0tF9agDnE41t5ZE3ZlGOy7TDFXDkuTBjHaRjNNhEGHUbAm4jPl2QA8QXvGD/AMm7t6QNxGgcsbCGT4fUpQuX0A116CLR54LJhzEZnZnXbrAiq4hy6LbzP7QJ4n4m7eaez/hrcKfxdWgCJ4La7+8XxaHFGbm1bDz1U3HahiOPTCfxe37xblY2kywmy0PIhlG0K8423NvW8VxUKDe5PlGjGSS4Qq7Zr3DFFIEu8g907oTcqegPMRXxzDTmuNoRaermU5VkvlfUW68xDdgXEBqCZUwWdVzA/jUb+o0gOWEWrRDv2dUl1IAh8wHNk7xvC3htMGmeUOtLJssV08K5BvsiqV1jO+PjtGjTxrGdceJciL6n9NhMfYjK28NeDL8gnwhXMjxhwweX/pj5Rm4uws3wIFfPAdvOIBVCIsVp2MxtOcDTLYHWLKCZWw4JwiRagQMYaREWN4rssixhkuDFlVgdhI0gsiwGSpnHypEyrHqJEqrFCDxVixTjURyqxao1GYXi0ezgwj6R61NfnHi7xOHjWXKOK/2YjmYG4xOdR3YNPNiCagIik5bVYzp8XllTE3iDESk1gBziHCMRZy1wNI44pT57eZivgK6t5CFfYsfV2KMGIAG8VMTx91kGUps0z6mHJBy9YgrTZ3J2BhbqqgsSdT0g2KPNl0WFrsottp628I8WpIGndv7mBTFlbUEHxFvWJUma35wy0QHafUd4k+cfFgIH0088z7wUp8NmzrCVLZvEDSK3RKi30MFDNEyjdTuhDjw5GKdDihlTEbexFiPY294M4NwhUKjZ7KGFiL62gBiOFzaecktlzK7d0jqDFVkTdF3jaVm3YVQMrAg7w2JtCrhlWWZR4CGpdoYx1XAq+yCeNYzD4iTLMI0+fGW/EQ95YrqP0y0OxEM82MaJgA/0l/+MZ2tiDGkYQLUn9MZ+Jchp9CbUKuY+ZgVUyheKdTiZ7dhyuYvT2uNIptcQaXJEssHSLdHQKzBSwBO1/CKUqbY96JMdoGUypks5iLNZTyuCR4QTHj3S5L0hlo8FVTq4tzgmKKUBYtY8oVxjWXU89PzIivPxPx0voekPxwYV6BtMbhTSts+vQi0QlFva9vaFtK8sO99Q59Y5SrOx5ajyiJYMNdEpMZglomRYC0mJbX9YYEXnyOo9YzM2LZLjomSovU30xPHFKukdw9j/KiCKe1o4op2dlA6iIcSfu2HOOsIsjKTFMitpD+ktRlL+ANjGFZp7EnS8cycMy3tFTiGrdZ7WbS5jiixMvcX2gLaszmLPGhEuyjd7n0H/wCwsUVR8xLnTMLnwJt+8MHG1yUbpmX3sYUhrDWJLaEi6H3jnCWCS5gXur3bgbA7XMKFHSvMa0tMx8NY1DCKz7VQJnAzENL12Yy9Lxb4Nw1UlnuZWJ9wIAsrgto48Sm9wE4b+H+azT2JP4V0A8zGj0lD2KBUWwGm0L2K1QksucABtAxBIv0J5RRnV03tAtPOuSL5Qcy+o1gbk3ywigl0N0yedjAzGZOiOwBsTl6i43gLj+LzqcorkBpi3zZTZbbn16R2hLANmLlhclt/K3KJjYLUS2wD/DOIkTe8d40eXNB2MZNg6fMF4fKFznHSHNO3XJmIMzozLjuTmmCNLmmM64wHzRrBNQvoXj2JD0REaBQyv9H/AEwp1SWWHOj/ANp/TCUF9gvaMrqcHBcm3Mx2kgiGBkBv5xDKADXPKBpWSQ0XD/a6ucoh54UwOTTU4zAPNe7sza/VqFHQAWhapKwznyLoo1J5AQwTsblIFJNwdra3tDXGNWgsMdmVcRplnzRtZmt4a3iurZh4H/P3g/xdJEyazoCAwDa+GhhUp5+UlDyP+GCRdqyk1TovSJmUgNtyP94sTiQb+sQyLEWbTxiYrYakEcj/AHiSESS3108v7Q+YBiAmUyo31JoP5YzlW105/tDPwtO+YV6i8AzLdFnNWh1p0e3dW8RVzOguy2ENWAIMguIo8aTAsqw3OkHx46xpgl3Qmmqzm4g1gdGTNDn6YByVsIasBngpC+FrJkt+jWzw8OBRXbM74lHzn8zEPDckHPDHi2GI8xiTrc84pYPRLLLi+8B2vfyZFoVuJKiXL7swZs17DbaEYqCxtoOQ6Q9cc0khnS7nOua6i1rMRv7Ra+HvAjVCPUTRaUdJQK3LEG+e3TS0NY1tiFirIuAKZxcNfIy5lvsCDc284fpfdtaIpVB2RClbW2I2N97dPKI587s2s2x2MI5W7tmnjXFBCqkpNWzgEdDHWEYfJl3EpB4kQMeYTa3ry/OPKqtFrDPLbbu2/wAMQnZZwGDH5corKZwDuBe3gYWK6qDTDl2ACi3hFPE8SZmCFrhfTWKucqbwZNmZqZr8qGTAUUOC0MszEe+qoL+ULPDuHGd960POH4KEtzhzFF7eOhMll1PI7wh8ZN84Q81NP8y4hE4xPzRFs97AkQHNJyw1sSKP+kQr3GWGxyPsgv0EKwXYQUqcaQOxUEA2vBSUOm0Bsdp500hJexNrxSJdK2WcMrOzkkjQtc6bnoBDtTcMf6JZbkmaVZidAQz65dOl4WKLC/srSnmkOqkEqLnbY+8OK460yxVGHPMSLEQWU4uNMc2vihFn8Jz5cm5DZkBNzrn/AMEI9fT3OZdxG6TsRzgxl3E+CsrGZKGmpK8vSKRypcETxN8ivIrCBZtYkp60G6naKjTACc3tET5QQw9R1hgVYUkrlNtxuD0hiwCflmox20v5G4hTmVBWxB2/SDFBVKb26Aj31EVfRyN8w97ILQscW1JZ1XlF7h+paZIU+AihjMojU7xOWbWLgLpcSllSYFqTppF/C6/s1sd4FiXMdrILxxWJNlnvLCumdLcOfIzuexej6tqbux8TH0mYCCecfGkuT3t/3gDxRWtThFl6vNJAA1Olth1JIHrBnild0Yqi7FvB8CqK6sSUQQZrXY7mWn3mPSw2j9PrQpKlLLlqFRFCqByA2hc4J4fl4fT55utRMAaYx3v/AO2vQCLVdxASbLYDx1MMqkuR3Fgnkf1RWxuiBUmFeukZlsw15/3g1NxRze5BHSwj5ZQmju/UOXUQjlhufBoeHJiVsUaR3lm18y+O49Y7xnEWktlaTZ+RI0N9QQee8MNVgtkZ13AJsdwQOYhck16zgkqoOY2BzKRuBqwJHS1xFY4a7IUZ5YPYxb7Vi123OsFaWUZmkeV9CZbANsdVbkR4EabWht4Yw6WVDHeLY4Ny2mJOLUqYZ4OwYytTztDjFKhI5RetGooqKpFGUp+8ZlxxVZZoEafOEZPx2t549f2gOpf0Lw7A61ZKxoL0+alH8ojMJz2UWjTpkwrR3G+UfpCuFW2XlwKTJlvcwDl41aoUE2UHUmPvtbMTcx1UcLtMXOFf0B1gjwNFsWS2aP8AYBUSwQcw8NoDmW6TeyDzBpYAAFQPO0IVFik+n+WrzAOmoEOuEcSqE7/1MfW/SAVRoQmFPsxTclvEwOxiauU3gVxHxwsoC6t3gSulrgc/zgZQTmrFDtcA65YBKLSthIu+BXxSjDuSo011gO8okeIjTJ+EgIbaRnmII0uYVvsecMYZ3wLZoVyVmmXUDpFnDyQQeh/Ix0CGBJsCRuBoY4ojyPQiDvoXT5Nu4DrgKbvddIt4w3afTtATgqX/AKNL/hvBRn0ELZMjaUPQ1pnte9dk2CAIQCNTB3FcOWZK1HKFynnjOvnDRU1QK2uNoPpJLbKL9AtVbmpGNiobrBfgemWpqzMcZlpNcx27Vtl9AL+0A721Ow1MN3CyLJoFK71DNON9yGOn5ACLylSIw4/JNRQYxTFS7Ek6DYeHUwGaczHU/wBh/wBxBUTNbHzP7CPc1t9OdunifGFZZG2etxYY44pJFjNaJpFSVYEGKYcHb3/tHV4qpBJwTVMbvt/aS7ffH/2HMRnUmhmozTZQ/gsRrYgI+lyDB+kq8p12iSspEbvAhTY3W5GYHqP3gz+9GfHA8Ent6ZBkVwZTaSz9Lva8uYBcr4A3j6glvLYKDvEcp7p2BBe12sBdmGhve3oPEQVo5gm5XFgFAIIHsH8esESszddpN1yXaG/ApbWu28GTFDDHBUQQMNrowmijO5xkfHf+49DGuT+cZXxmq9uSd7QLUL6FoOhQnrovpGp1CH7HYC5yj9IzxcrFQBcki0a3RS8stQd7CB6TE2yM2RJCXw/wtYZ5o13AOwhq7ZwLCwHS0W5hipNmclF2OgHjG3CMUujMeWV8MX8ewxJw76gHqun5xmWJ4hJkTMgzMVN9fDYRvuKYXTpJLzlByKTmOtj4R+csfm9pOZ7d25A216XjP1DxvmKo1sDnXLBuPYg1Q4PICwHQRpXCNNkkSrixyi/nCnw5w289wSCE030J6RrH/wDLyIB0G/SM3M9y2ofxLb9mB8SYKpJNhaMlxGaJs1jyv+UOvFVeWUgaJfKCfvHwhEqpWV+709CYjDCuSM8/QQmIGsF2B5eUV/szKbFSL66gj9fSGP4e4aaitlS7ALcuwPRf8EbrxbwvLq6fJkUTF/hsABlP9oaUbQvdMzvgTEQKVV5gW9oMMMwhc4WoHlBlcWykjXrc3hpp1BEZ85VkVj/jrFa9kU+hylWiOfg9Y/elju8rm1/KD2H0wdgG2XWDU6dYX6coXz6tY5tx9iOXJtiovswioTMjAm11YdeWkNDTwKeQt7BZUsdLEiFLEajIl+Z0iehrDMp1BOq9322vGllfBo/FxTz8hejqjmcsbtcWPLbcRclyuZv6xUwSWAjE7k2HoOXvF/NCno9RxfB3eOS8clogmTN46yJI97cg6C5ghRsEN21Y7kwvSqpiTbbqN/S8XZb2F9fU3jozos8dqgvMq7JdWKMGGw7pRtCCdxa0WpYKsx7QZXcZLDuMRoRf7u/OBUgsy9mCFVrXLaKcoByk/wCbwXpa4OtnXukORoAF1ADKfvW0h3HK+zJ1ENr4G3h4EactCOfXT8oYIU8EqShUtoGKrYDS22a8NhhqPR5jVwrI2Up/OMr4wA7Y3jU5x3jIeMTepIimdXGgCCvCGEr/ABGGvLwhzzQDwMZZSgdBFyfNNt41cOFRgoozc090iSrqwNAdY4wurly2abNYKktSzM2gHT13gPUVAF7xl/E+ITJ7ZszGXewlKTrl2JA9YtqmsWOvbC6XFulY48YfFMVEuZJkSrSmBUzHvmIP4QNoROE8GasrFki+W+ZyNbLzi1g/DdZXMsuXIZU3MxgQgHXMd/IRvnCPBtPQJaWvzGAzzDqzEeewvfSMVJy7NW1Ho4qeGpCSwV7jKoFx96wsARAzEaVnlZASuYhS3MDc/kIP4nUh37Ma5bX/AJjsP86xJiVNkk3UDMpDd42F/E9NYlQi5FvJJR5MU+JeBvJaUoJyCXoT+PnCbLnBlNgM3jvp+GNJ4+4ulTUaQ8sCZcEMsxJgB9NhGVU1C8yflVSdSAB/eIkknSItvlmsfBSgBnzZ1vpQIPAk3P6CNnjM/gpRulPOY6o0yyHmcosxHgdPaNJV4JFcFJvkB43w+sy7Jo+9tgevvCnMVpZIIsRyjSc0KnGlDZRNXf6W/YwrqcNrcg+HO62PohwP6CW+r9olr2sMzNYdBCx2s2WuYP6RVrMd7lnH5xiarSp5LsH4J5HZmeLT7taLPDDZhOX+Rv1ECKyb3yYJcKTss9gNmQ+OxBjcmuBzQyrPFjhhotLA8TFlTEVEt0FhfU7awRTD5pGkt/8A4mE6PV+SC7ZTN4oYjMyqfGwg/wDY5ijWW/tC9jc8ZkA0OtwQbjbce8dRMckJSpM8p5i8rRLMe9gOekUe08vQ/sYlw8F5igX3A038xFPYzL6qw3TyJrA5QdCWyn8Sj8J3MVSs5xmJJAOi8xfchelxrHVLIY5+zLPMDKyvmyhQ1+R3OhievxLs5d1Fky5syaFSwsQSdwDY+cNxiq5MqeWW7hIK0FQ2RWZjnDWUBu9nJ0Vl5ecafm0B6i8YvhskKklnf5hGZluS4Jta/Q63tGwUM3NKQ9VU/lDWFtmB8pBKmv5KL1F3KwpYpwv2s7tCdOkNzSO8WiOoewMHUNzSZkN8C6U7PuiKtXUG0e1NTdjCPxU09XzSVcqPqOc/ksbUpeKG6rEI4/JMJ43VFZbtfZW/SIPg1RNNnTDa4RArEgEBmN7a89ISp9fOqLSlV5jOQFW5IJO3L9Y/Qfw+4TXD6YS75prnPNbq9rWHgNoydTneaadUkaWLGscWhlkygoAAsBpYdIir6ns0J3OwA1JY7ARZjkoDAGWBODYYU776udfU7mPuLsn2SdnF1yHS+W55C/nBe0L3HtM0yimqm+h66A3MRFUqJbbZ+bpVE06aEUATHYLfZNdL+EEmpmpJtnuGBNidL20JERSpryj+F1YMPBlNwRBH4mY5LnmT2RvdQ76WtMtayn118hAWFXBrXwrrFNFkVr5ST4jMecOyDQRhHwdxZu27PkyFW8Suqt+RHrG7yzoINB2gWThkgEVcUpw8p1PNT+kWgY5mrcEdQR7x0laIT5MUmTmOmpijiNM7L9J9oKVFRkLCwBUkH0NoqrjrW2BHlGC0lI2MUmqZlk9r2PnBHhWqVKlSw0YFPItsYEUrZ9Dy5jxiZry2B6ENp4GNiSEcLcZqS9G88DIBKb+c6+ghykwncGqRLN/vEMBe5AZRa/SHGmOkAgvQzq57sjaPJsq4jJeP1UVehtaWv5kxsE3aMk4vo1esclszsFlrLTdWA0L30sb9YnLG1wMfFz25rYrGZfQG56bxfpwVBvYHKSvfAYG9r2/aKy4XNz5VAzAkG91CnoxNgIuy8OJGWabG10ASxctbQtuR4wvGLvo9HlzKS4ZYWsAIdQbqqgMSGC/iNufK0UBNRiO0IACspBN8x3XKOX/cTOiWc9mFJuFUZlWWVOv83PSPkpJeciW91yN32suVjoL3/aLq2LPal/JbwclyzkBjmK3JsAwH1KedrWjX+HpgNNLym4AK+3+CMm4YdhKQMNO8qAqLXci9ydjzEPeCYlklsm1na3LumxBt7w1gaXJjfKxco/0HqioAvAXFcRGU2jozw53gLxDMCrpGnpIeSd+jzeZ7YgyVMJJiriYJRhbcH8xHlJiCILsRHM7FpU3QPl9I2XTVCMbTs9+EMkT5qC3+3BzeBGi3/wA5RtgjMvhdgLSZ86ozfLnBVAGzlSSWt4X/ADjSxvGDmTUqfo04VV/uSR9Hl4+vAS57HE1bgiOs0Va2pCKWJsoBJJ5W5xxx+duPjKFfMlydkvmPIHmo8Af1ihNwsSqcz55vMmArIla7H758hEtYUqKqYyXKu5tbTMubQE8hDjR4W07FZK1ZDL2WZEAsgC6CWo5ja/WBVbDf2XfhFws0gNOmghmQBFPIE6t56ARrggYZeV1N+dreHL9IJjcwVKgM3bOo+jyPo4gyHGcKM2qnqu3aN+sQS8HyOJZg5xIzSamaRoCQ4/qH97wCmVjM2e+vWMbUNRfXs08KbXYv4XhQaTMMtVDDLcnuhVJPfzea2t4wvV8oXe4VNQLEm6jX6euo/MQ7zMMMqWDMA7IqM12y5yBmC6esKtdJGU52Gcq1gQdWZgAS+zabGG22aeHHFQNC+H9RfOl7gLLsSCDaxGU39bRoFMNIQeCgJbmXdWAVbMGuQBoV8dQdY0SSugi8FfJm6vjIcVDaRk+MMv2qczMyHMuRwCR3R0tcnyjT8SmW06xmTVeeYwmWIV5hXNmIXlkI6He8dOroP8cnubKlZWBA3bGYzTD3x9FitirE2IbfYR9Oqu1IlyyhZF0dSxJP3QgY8udoIthYSYFcidJtMZcpFs2UEnXUW0jyglyhKUrJAfLZnYlbksBml9SLxVRd0acpwq0AJcmZczJhe4uABYLny6jxJiSoM2UrF075OxA0JGUgAaHce0N7UQmTG7TKVzqJbm5BUKe4AvhbXrASuZhLltmLAOJad29mJuxU9bAb9THSx1ydDOpOjjCJ4CSgX0Qtq/eFwNso8TvDHhNLcPcahrb+A/6hWxJskyblbdu8LZSM1u6R6A6Q6cM2Mtjlsc2pue9pvrt/1E4+ZbWLfIxrDuXTPWoctyL+kKeNVT3IJPrDPxA8wCyNb2hFqqydKYE9nNH3kc62/wCJU6GPSaWHhxbmePy/iT2lvBOH2ntci99hffz6Q2zODECWzorcltf3MU+GuKqZKZjLKSpzsPkuWdidgL8x4CCg7dpuaa0pFC90ZmLE31LDlCWfXP8A0G8Oi/7GPhel7ORKVsodQVIXUbnUe4g2DCfRYlLR8+ZnIBXaw11PjyghIx7tPpU2620hF54vlhv8droY80cA6wF+2+MfLiFtjHLLEjxMOQH4iozOp5soffUj3iWXio5j2iUVSnYxeMkym1pizgHBkimVMqAmx1OpBJud4t8QcN9r2c2TZJ8q5RuVjyYdP7wxpZhpHiTRsd4tSqiNzBGFYmJ8rOUKTFbJMQ7q43Hj5wdU6RSNMoLEWuxF/EgWvF4CIIZ8I9j20cmIIoz/AOK1I2SXMQam6H9R+8KNE2UDMI1fiaUGkkHXUEfnGUYjIzOFBsL2jM18eUx/SS4Z3jKZZeVu93mV9CAXuWlsSeRudoX5Ut5ygKrWLqANCirLUm19xZjF/iOYddTvLO5/DH3CLfJm+v6QbbcqNuEqxbgxwcnZTGW92NrgDmOje9/SNOoKjOoIjOKA2mtb8Z/8BDBhEw66n3MEgq4M3W8zsL4ypDX5AExllOGYEmxsGZhzXX71/OH3HZh7J9T9Lcz0jGqOYewOp+pOf/EwPJG2M/GzcU2h2StaWioihXUks3Ng1tGB3GkGJlWHtMWZ8xVDiXkAQOdGAHlGd1k1i1yxvfe56CLFFMPU+8UWRx4NB4YZEpLgfaoi5AmIqsga/eLJb/0kP3SbnWKl5Uo5FI7NrMmzPLmW7ovsL/lCsHN9zE9Ofmf0TP8AxMW81voqtMorsLJPV5brNGdu03UjM84nKCDzXSGjBHIlM1svetY7DKoGnheM0w46S/T94aaeYfszanc8z0ENaSpZFZn/ACi2YXRW4jrw5sZtx+GWp/WAVPIV3Cqhv1beJKY6HziXCz82PStJRo8hzdhiq4ddFE2SMsxQToASR/xvzgJIxGYjF5uc8rzGtYnw2hy7Q2Gp9zC7xkb00y+unPzjG1ekhK5Lg1tLr5OO2SsP8N42guJ2o0tkGYEHxjpMdmZ2syohPdzKwNvaE74cOexfU/xD+kMuJG6NfXTnGXKH4dDMX93L9y62Nj8V/KPGxYdTCjeC+G/wz5wtTDNh6ViB01IglT4kp3hEr3IYamJJEw9T7xCk4ss4qRpNLVkfS3pFxq0sO8tz1BsYz+kmtbc+5gtImt1PuYZjllQtPFEaZFXl3zW8rwUp6kTB3G23FtfblCT2h6n3i1hMw9odT9PXxg0MjboFPGkrHYGPiIATJhsdT7mIZc5rfUfcwcXL+Py7SvWMvP8AGH80N3EE5sg7x3PMxn6se1Gp3jO13cRzS8Wf/9k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0" y="-1058863"/>
            <a:ext cx="28575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52346"/>
            <a:ext cx="2286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652177" y="1654805"/>
            <a:ext cx="578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世代の異なる女性同士の新たな関係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47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43631"/>
            <a:ext cx="9252520" cy="1001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 smtClean="0"/>
              <a:t>映画界の組織化</a:t>
            </a:r>
            <a:r>
              <a:rPr kumimoji="1" lang="en-US" altLang="ja-JP" sz="3600" b="1" dirty="0" smtClean="0"/>
              <a:t>(</a:t>
            </a:r>
            <a:r>
              <a:rPr kumimoji="1" lang="en-US" altLang="ja-JP" sz="3600" b="1" dirty="0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corporatization</a:t>
            </a:r>
            <a:r>
              <a:rPr kumimoji="1" lang="en-US" altLang="ja-JP" sz="3600" b="1" dirty="0" smtClean="0"/>
              <a:t>)</a:t>
            </a:r>
            <a:r>
              <a:rPr kumimoji="1" lang="ja-JP" altLang="en-US" sz="3600" b="1" dirty="0" smtClean="0"/>
              <a:t>が進む。</a:t>
            </a:r>
            <a:endParaRPr kumimoji="1" lang="en-US" altLang="ja-JP" sz="3600" b="1" dirty="0" smtClean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7170" name="Picture 2" descr="http://upload.wikimedia.org/wikipedia/en/6/6e/Reliance-big-entertainment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42469"/>
            <a:ext cx="25241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vsn-tv.com/privat/novedades/img/vsn-and-Ommeon-help-launch-a-new-UTV-channel-in-India-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83" y="5884191"/>
            <a:ext cx="1877604" cy="9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" y="5565882"/>
            <a:ext cx="152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98" y="5923420"/>
            <a:ext cx="1085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2808943036"/>
              </p:ext>
            </p:extLst>
          </p:nvPr>
        </p:nvGraphicFramePr>
        <p:xfrm>
          <a:off x="43739" y="1422400"/>
          <a:ext cx="892459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2433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８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42526" y="4063442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Jai Ho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42970" y="4709773"/>
            <a:ext cx="5393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kumimoji="1"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AR</a:t>
            </a:r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レヘマーン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作詞：グルザール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歌：スクヴィンダル・スィン、タンヴィー・シャー、マハーラクシュミー・アイヤル、ヴィジャイ・プラカーシュ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3838" y="1268760"/>
            <a:ext cx="5262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AR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レヘマーンとグルザールのアカデミー賞受賞。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kumimoji="1"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元々「</a:t>
            </a:r>
            <a:r>
              <a:rPr lang="en-US" altLang="ja-JP" dirty="0" err="1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Yuvvraaj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」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(2008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年</a:t>
            </a:r>
            <a:r>
              <a:rPr lang="en-US" altLang="ja-JP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)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のために作られた曲。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3554" name="Picture 2" descr="http://img.hindilinks4u.net/2012/08/Slumdog-Millionaire-200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4" y="1268760"/>
            <a:ext cx="330517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122" name="Picture 2" descr="http://onlinemoviesportsandtv.com/wp-content/uploads/2013/04/I-Hate-Love-Story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89515"/>
            <a:ext cx="6581775" cy="4667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「一目惚れ」が時代遅れに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218" name="Picture 2" descr="http://static.tvtropes.org/pmwiki/pub/images/jaane-tu-ya-jaane-n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4"/>
            <a:ext cx="3006781" cy="22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26286" y="405175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親友</a:t>
            </a:r>
            <a:r>
              <a:rPr kumimoji="1" lang="ja-JP" altLang="en-US" sz="2800" dirty="0" smtClean="0"/>
              <a:t>→恋人→結婚</a:t>
            </a:r>
            <a:endParaRPr kumimoji="1" lang="ja-JP" altLang="en-US" sz="2800" dirty="0"/>
          </a:p>
        </p:txBody>
      </p:sp>
      <p:pic>
        <p:nvPicPr>
          <p:cNvPr id="9220" name="Picture 4" descr="http://ia.media-imdb.com/images/M/MV5BMzMwNDcwNTAyOF5BMl5BanBnXkFtZTcwOTg2ODgzMQ%40%40._V1_SY317_CR5,0,214,317_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94" y="3331312"/>
            <a:ext cx="20383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404443" y="6334780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お見合い→恋愛→結婚</a:t>
            </a:r>
            <a:endParaRPr kumimoji="1" lang="ja-JP" altLang="en-US" sz="2800" dirty="0"/>
          </a:p>
        </p:txBody>
      </p:sp>
      <p:pic>
        <p:nvPicPr>
          <p:cNvPr id="9222" name="Picture 6" descr="https://encrypted-tbn1.gstatic.com/images?q=tbn:ANd9GcRhrmUUANlljGozB_Eq2b6nL6qWe5iNikE6-eAKfiiy4bk3lfJ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675"/>
            <a:ext cx="23812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339752" y="5404358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同棲</a:t>
            </a:r>
            <a:r>
              <a:rPr kumimoji="1" lang="ja-JP" altLang="en-US" sz="2800" dirty="0" smtClean="0"/>
              <a:t>→妊娠→出産→結婚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56176" y="1331640"/>
            <a:ext cx="2867489" cy="1191816"/>
          </a:xfrm>
          <a:prstGeom prst="round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1"/>
                </a:solidFill>
              </a:rPr>
              <a:t>恋愛の様々な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  <a:p>
            <a:r>
              <a:rPr lang="ja-JP" altLang="en-US" sz="3200" b="1" dirty="0">
                <a:solidFill>
                  <a:schemeClr val="bg1"/>
                </a:solidFill>
              </a:rPr>
              <a:t>　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　　　</a:t>
            </a:r>
            <a:r>
              <a:rPr kumimoji="1" lang="ja-JP" altLang="en-US" sz="3200" b="1" dirty="0" smtClean="0">
                <a:solidFill>
                  <a:schemeClr val="bg1"/>
                </a:solidFill>
              </a:rPr>
              <a:t>パターン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5" y="4790178"/>
            <a:ext cx="2088232" cy="1736646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chemeClr val="bg1"/>
                </a:solidFill>
              </a:rPr>
              <a:t>ドキドキ</a:t>
            </a:r>
            <a:endParaRPr lang="en-US" altLang="ja-JP" sz="32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b="1" dirty="0" smtClean="0">
                <a:solidFill>
                  <a:schemeClr val="bg1"/>
                </a:solidFill>
              </a:rPr>
              <a:t>から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b="1" dirty="0" smtClean="0">
                <a:solidFill>
                  <a:schemeClr val="bg1"/>
                </a:solidFill>
              </a:rPr>
              <a:t>ホンワカ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長い時間を掛けて恋愛が成就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42" name="Picture 2" descr="http://www.exoticindia.com/books/we_and_you_a_refreshing_look_at_the_eternal_battle_icm05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669273"/>
            <a:ext cx="2569426" cy="305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88883" y="47251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ja-JP" altLang="en-US" sz="2800" dirty="0" smtClean="0"/>
              <a:t>年</a:t>
            </a:r>
            <a:endParaRPr kumimoji="1" lang="ja-JP" altLang="en-US" sz="2800" dirty="0"/>
          </a:p>
        </p:txBody>
      </p:sp>
      <p:pic>
        <p:nvPicPr>
          <p:cNvPr id="10244" name="Picture 4" descr="http://www.koredeindia.com/image/201211_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9" y="3292475"/>
            <a:ext cx="2152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062748" y="279531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ja-JP" altLang="en-US" sz="2800" dirty="0" smtClean="0"/>
              <a:t>年</a:t>
            </a:r>
            <a:endParaRPr kumimoji="1" lang="ja-JP" altLang="en-US" sz="2800" dirty="0"/>
          </a:p>
        </p:txBody>
      </p:sp>
      <p:pic>
        <p:nvPicPr>
          <p:cNvPr id="10246" name="Picture 6" descr="http://www.movieposterdb.com/posters/08_12/2004/420332/l_420332_c2311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7" y="2204864"/>
            <a:ext cx="28575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007201" y="611964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22</a:t>
            </a:r>
            <a:r>
              <a:rPr kumimoji="1" lang="ja-JP" altLang="en-US" sz="2800" dirty="0" smtClean="0"/>
              <a:t>年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283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恋愛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映画の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267182" y="4040977"/>
            <a:ext cx="2031325" cy="2431240"/>
            <a:chOff x="1267182" y="4040977"/>
            <a:chExt cx="2031325" cy="2431240"/>
          </a:xfrm>
        </p:grpSpPr>
        <p:pic>
          <p:nvPicPr>
            <p:cNvPr id="2056" name="Picture 8" descr="C:\Users\Yoshio\AppData\Local\Microsoft\Windows\Temporary Internet Files\Content.IE5\CYAVI0HL\MC900446184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854" y="4040977"/>
              <a:ext cx="1687982" cy="178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267182" y="5825886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dirty="0" smtClean="0"/>
                <a:t>恋愛相手</a:t>
              </a:r>
              <a:endParaRPr kumimoji="1" lang="ja-JP" altLang="en-US" sz="3600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3920546" y="4133789"/>
            <a:ext cx="1762049" cy="2224288"/>
            <a:chOff x="3920546" y="4133789"/>
            <a:chExt cx="1762049" cy="2224288"/>
          </a:xfrm>
        </p:grpSpPr>
        <p:pic>
          <p:nvPicPr>
            <p:cNvPr id="2057" name="Picture 9" descr="C:\Users\Yoshio\AppData\Local\Microsoft\Windows\Temporary Internet Files\Content.IE5\ZY3U8M1K\MC90044619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546" y="4133789"/>
              <a:ext cx="1762049" cy="1599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4016740" y="5711746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/>
                <a:t>主人公</a:t>
              </a:r>
              <a:endParaRPr kumimoji="1" lang="ja-JP" altLang="en-US" sz="3600" dirty="0"/>
            </a:p>
          </p:txBody>
        </p:sp>
      </p:grpSp>
      <p:sp>
        <p:nvSpPr>
          <p:cNvPr id="7" name="ハート 6"/>
          <p:cNvSpPr/>
          <p:nvPr/>
        </p:nvSpPr>
        <p:spPr>
          <a:xfrm>
            <a:off x="3096748" y="4740087"/>
            <a:ext cx="889904" cy="7200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5952529" y="2489391"/>
            <a:ext cx="2467342" cy="2444041"/>
            <a:chOff x="5643802" y="2492896"/>
            <a:chExt cx="2467342" cy="2444041"/>
          </a:xfrm>
        </p:grpSpPr>
        <p:pic>
          <p:nvPicPr>
            <p:cNvPr id="2054" name="Picture 6" descr="C:\Users\Yoshio\AppData\Local\Microsoft\Windows\Temporary Internet Files\Content.IE5\647M29UR\MC90044631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877" y="2492896"/>
              <a:ext cx="1771193" cy="1797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643802" y="4290606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dirty="0" smtClean="0"/>
                <a:t>見合い相手</a:t>
              </a:r>
              <a:endParaRPr kumimoji="1" lang="ja-JP" altLang="en-US" sz="3600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307159" y="3578905"/>
            <a:ext cx="1256544" cy="1196752"/>
            <a:chOff x="7668344" y="162635"/>
            <a:chExt cx="1256544" cy="1196752"/>
          </a:xfrm>
        </p:grpSpPr>
        <p:pic>
          <p:nvPicPr>
            <p:cNvPr id="2050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フローチャート: 処理 9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結婚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143301" y="4994670"/>
            <a:ext cx="2520105" cy="1817700"/>
            <a:chOff x="6143301" y="4994670"/>
            <a:chExt cx="2520105" cy="1817700"/>
          </a:xfrm>
        </p:grpSpPr>
        <p:pic>
          <p:nvPicPr>
            <p:cNvPr id="2058" name="Picture 10" descr="C:\Users\Yoshio\AppData\Local\Microsoft\Windows\Temporary Internet Files\Content.IE5\7SEX6X7T\MC900446198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301" y="5063008"/>
              <a:ext cx="1130624" cy="120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C:\Users\Yoshio\AppData\Local\Microsoft\Windows\Temporary Internet Files\Content.IE5\CYAVI0HL\MC900446196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485" y="4994670"/>
              <a:ext cx="1242921" cy="126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157713" y="6166039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 smtClean="0"/>
                <a:t>両親・家族</a:t>
              </a:r>
              <a:endParaRPr kumimoji="1" lang="ja-JP" altLang="en-US" sz="3600" dirty="0"/>
            </a:p>
          </p:txBody>
        </p:sp>
      </p:grpSp>
      <p:sp>
        <p:nvSpPr>
          <p:cNvPr id="14" name="左矢印 13"/>
          <p:cNvSpPr/>
          <p:nvPr/>
        </p:nvSpPr>
        <p:spPr>
          <a:xfrm>
            <a:off x="5343174" y="4911648"/>
            <a:ext cx="957430" cy="805711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pic>
        <p:nvPicPr>
          <p:cNvPr id="25" name="Picture 2" descr="http://esandhi.files.wordpress.com/2012/11/saat-phere.jpg?w=64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14" y="1636413"/>
            <a:ext cx="1590782" cy="23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93379" y="1654805"/>
            <a:ext cx="305083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結婚前なら・・・</a:t>
            </a:r>
            <a:endParaRPr kumimoji="1" lang="ja-JP" altLang="en-US" sz="3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34996" y="1636413"/>
            <a:ext cx="305083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結婚後なら・・・</a:t>
            </a:r>
            <a:endParaRPr kumimoji="1" lang="ja-JP" altLang="en-US" sz="3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500" y="2489391"/>
            <a:ext cx="3354591" cy="1687890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恋愛相手と</a:t>
            </a:r>
            <a:endParaRPr lang="en-US" altLang="ja-JP" sz="3600" dirty="0" smtClean="0"/>
          </a:p>
          <a:p>
            <a:r>
              <a:rPr lang="ja-JP" altLang="en-US" sz="3600" dirty="0" smtClean="0"/>
              <a:t>結ばれる</a:t>
            </a:r>
            <a:endParaRPr kumimoji="1" lang="ja-JP" altLang="en-US" sz="3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20174" y="2371615"/>
            <a:ext cx="2732452" cy="1168539"/>
          </a:xfrm>
          <a:prstGeom prst="ellipse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見合い</a:t>
            </a:r>
            <a:r>
              <a:rPr lang="ja-JP" altLang="en-US" sz="2400" dirty="0" smtClean="0"/>
              <a:t>相手と</a:t>
            </a:r>
            <a:endParaRPr lang="en-US" altLang="ja-JP" sz="2400" dirty="0" smtClean="0"/>
          </a:p>
          <a:p>
            <a:r>
              <a:rPr lang="ja-JP" altLang="en-US" sz="2400" dirty="0" smtClean="0"/>
              <a:t>結ばれる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809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27" grpId="0" animBg="1"/>
      <p:bldP spid="16" grpId="0" animBg="1"/>
      <p:bldP spid="2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恋愛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映画の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2716065562"/>
              </p:ext>
            </p:extLst>
          </p:nvPr>
        </p:nvGraphicFramePr>
        <p:xfrm>
          <a:off x="1403648" y="1670829"/>
          <a:ext cx="6792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547664" y="6165303"/>
            <a:ext cx="63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結婚の神聖性・不可侵性を死守</a:t>
            </a:r>
            <a:endParaRPr kumimoji="1" lang="ja-JP" altLang="en-US" sz="3600" dirty="0"/>
          </a:p>
        </p:txBody>
      </p:sp>
      <p:sp>
        <p:nvSpPr>
          <p:cNvPr id="7" name="下矢印 6"/>
          <p:cNvSpPr/>
          <p:nvPr/>
        </p:nvSpPr>
        <p:spPr>
          <a:xfrm>
            <a:off x="3995936" y="5733256"/>
            <a:ext cx="864096" cy="5760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1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5220072" y="1146973"/>
            <a:ext cx="3744415" cy="1940957"/>
            <a:chOff x="5220072" y="1146973"/>
            <a:chExt cx="3744415" cy="194095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220072" y="1146973"/>
              <a:ext cx="3744415" cy="1940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3600" dirty="0" smtClean="0"/>
                <a:t>イタリア</a:t>
              </a:r>
              <a:endParaRPr lang="en-US" altLang="ja-JP" sz="3600" dirty="0" smtClean="0"/>
            </a:p>
            <a:p>
              <a:endParaRPr kumimoji="1" lang="en-US" altLang="ja-JP" dirty="0"/>
            </a:p>
            <a:p>
              <a:endParaRPr lang="en-US" altLang="ja-JP" dirty="0" smtClean="0"/>
            </a:p>
            <a:p>
              <a:endParaRPr kumimoji="1" lang="en-US" altLang="ja-JP" dirty="0"/>
            </a:p>
            <a:p>
              <a:endParaRPr kumimoji="1" lang="ja-JP" altLang="en-US" dirty="0"/>
            </a:p>
          </p:txBody>
        </p:sp>
        <p:pic>
          <p:nvPicPr>
            <p:cNvPr id="1032" name="Picture 8" descr="https://encrypted-tbn1.gstatic.com/images?q=tbn:ANd9GcQYqQCXfcVbWW3gQB8332jsPeq7aYipbbTs0Izcf0qqr2gw-Wqj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391" y="1916832"/>
              <a:ext cx="1519472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pic>
        <p:nvPicPr>
          <p:cNvPr id="3" name="Picture 2" descr="http://3.bp.blogspot.com/-4rPBm3ds8Jw/TilTkxgPuJI/AAAAAAAAAb0/iXPqewpSUfc/s1600/supercine-anarquia.blogspot.com-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3" y="1772816"/>
            <a:ext cx="2160240" cy="308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掟通りの典型例１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4941" y="485533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1999</a:t>
            </a:r>
            <a:r>
              <a:rPr kumimoji="1" lang="ja-JP" altLang="en-US" sz="3600" dirty="0" smtClean="0"/>
              <a:t>年</a:t>
            </a:r>
            <a:endParaRPr kumimoji="1" lang="ja-JP" altLang="en-US" sz="3600" dirty="0"/>
          </a:p>
        </p:txBody>
      </p:sp>
      <p:pic>
        <p:nvPicPr>
          <p:cNvPr id="1026" name="Picture 2" descr="http://www.koredeindia.com/image/filmstar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553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oredeindia.com/image/filmstar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553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oredeindia.com/image/filmstar0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28" y="31409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ハート 8"/>
          <p:cNvSpPr/>
          <p:nvPr/>
        </p:nvSpPr>
        <p:spPr>
          <a:xfrm>
            <a:off x="4120310" y="5209671"/>
            <a:ext cx="889904" cy="7200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3558183" y="3855343"/>
            <a:ext cx="1256544" cy="1196752"/>
            <a:chOff x="7668344" y="162635"/>
            <a:chExt cx="1256544" cy="1196752"/>
          </a:xfrm>
        </p:grpSpPr>
        <p:pic>
          <p:nvPicPr>
            <p:cNvPr id="11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フローチャート: 処理 11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結婚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ハート 13"/>
          <p:cNvSpPr/>
          <p:nvPr/>
        </p:nvSpPr>
        <p:spPr>
          <a:xfrm>
            <a:off x="5940152" y="3573016"/>
            <a:ext cx="889904" cy="7200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3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14202 2.96296E-6 C 0.20556 2.96296E-6 0.28403 -0.13542 0.28403 -0.24537 L 0.28403 -0.49051 " pathEditMode="relative" rAng="0" ptsTypes="FfFF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21285 2.96296E-6 C 0.30834 2.96296E-6 0.42587 -0.06875 0.42587 -0.12454 L 0.42587 -0.24908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掟通りの典型例２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4" descr="http://ia.media-imdb.com/images/M/MV5BMjAzODQ4ODE0MF5BMl5BanBnXkFtZTcwMzUyODQyMQ@@._V1._SX352_SY475_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314477" cy="31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9524" y="490522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2002</a:t>
            </a:r>
            <a:r>
              <a:rPr kumimoji="1" lang="ja-JP" altLang="en-US" sz="3600" dirty="0" smtClean="0"/>
              <a:t>年</a:t>
            </a:r>
            <a:endParaRPr kumimoji="1" lang="ja-JP" altLang="en-US" sz="3600" dirty="0"/>
          </a:p>
        </p:txBody>
      </p:sp>
      <p:pic>
        <p:nvPicPr>
          <p:cNvPr id="3074" name="Picture 2" descr="http://www.koredeindia.com/image/filmstar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6670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oredeindia.com/image/filmstar0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94" y="486670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koredeindia.com/image/filmstar0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94" y="31409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ハート 8"/>
          <p:cNvSpPr/>
          <p:nvPr/>
        </p:nvSpPr>
        <p:spPr>
          <a:xfrm>
            <a:off x="4283968" y="5228385"/>
            <a:ext cx="889904" cy="7200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4100648" y="4990049"/>
            <a:ext cx="1256544" cy="1196752"/>
            <a:chOff x="7668344" y="162635"/>
            <a:chExt cx="1256544" cy="1196752"/>
          </a:xfrm>
        </p:grpSpPr>
        <p:pic>
          <p:nvPicPr>
            <p:cNvPr id="11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フローチャート: 処理 11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結婚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爆発 1 5"/>
          <p:cNvSpPr/>
          <p:nvPr/>
        </p:nvSpPr>
        <p:spPr>
          <a:xfrm>
            <a:off x="3864824" y="4897000"/>
            <a:ext cx="1728192" cy="136815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離婚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ハート 13"/>
          <p:cNvSpPr/>
          <p:nvPr/>
        </p:nvSpPr>
        <p:spPr>
          <a:xfrm>
            <a:off x="3423017" y="4327553"/>
            <a:ext cx="889904" cy="7200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4529292" y="2636912"/>
            <a:ext cx="1831498" cy="864096"/>
          </a:xfrm>
          <a:prstGeom prst="wedgeRoundRectCallout">
            <a:avLst>
              <a:gd name="adj1" fmla="val -48698"/>
              <a:gd name="adj2" fmla="val 866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結婚しよう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6444208" y="1654805"/>
            <a:ext cx="2252936" cy="1198131"/>
          </a:xfrm>
          <a:prstGeom prst="wedgeRoundRectCallout">
            <a:avLst>
              <a:gd name="adj1" fmla="val -11653"/>
              <a:gd name="adj2" fmla="val 888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式場のオーナーです。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4146936" y="1331641"/>
            <a:ext cx="2213854" cy="1449288"/>
          </a:xfrm>
          <a:prstGeom prst="wedgeRoundRectCallout">
            <a:avLst>
              <a:gd name="adj1" fmla="val -7316"/>
              <a:gd name="adj2" fmla="val 837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まだ元夫のことを愛してるんだな。</a:t>
            </a:r>
            <a:endParaRPr kumimoji="1"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なら彼と再婚しろ。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7236296" y="4094333"/>
            <a:ext cx="1256544" cy="1196752"/>
            <a:chOff x="7668344" y="162635"/>
            <a:chExt cx="1256544" cy="1196752"/>
          </a:xfrm>
        </p:grpSpPr>
        <p:pic>
          <p:nvPicPr>
            <p:cNvPr id="19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フローチャート: 処理 19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再</a:t>
              </a:r>
              <a:r>
                <a:rPr kumimoji="1" lang="ja-JP" altLang="en-US" sz="2800" dirty="0" smtClean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婚</a:t>
              </a:r>
              <a:endParaRPr kumimoji="1" lang="ja-JP" altLang="en-US" sz="2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0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12622 1.11111E-6 C 0.18282 1.11111E-6 0.25261 -0.06343 0.25261 -0.11505 L 0.25261 -0.22986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2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2283 3.7037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22656 0.000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3 1.11111E-6 L 0.44705 0.0011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14" grpId="0" animBg="1"/>
      <p:bldP spid="14" grpId="1" animBg="1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コネクタ 9"/>
          <p:cNvCxnSpPr>
            <a:stCxn id="4098" idx="2"/>
            <a:endCxn id="4104" idx="0"/>
          </p:cNvCxnSpPr>
          <p:nvPr/>
        </p:nvCxnSpPr>
        <p:spPr>
          <a:xfrm>
            <a:off x="5266022" y="3273574"/>
            <a:ext cx="0" cy="803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908389" y="4759846"/>
            <a:ext cx="9678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908389" y="2559199"/>
            <a:ext cx="9678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掟を克服するプロセス　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2006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6" descr="http://static.flatplanet.tv/movies/11016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94092" cy="25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koredeindia.com/image/filmstar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47" y="18448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oredeindia.com/image/filmstar0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koredeindia.com/image/filmstar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70" y="18448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koredeindia.com/image/filmstar0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47" y="40770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961004" y="259766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夫婦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43559" y="475984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夫婦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48127" y="34137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不倫</a:t>
            </a:r>
            <a:endParaRPr kumimoji="1" lang="ja-JP" altLang="en-US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713" y="5661248"/>
            <a:ext cx="82686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海外ではヒットしたが、インド国内では拒絶反応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→この時期はまだ掟が健在だった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483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6372200" y="1712515"/>
            <a:ext cx="1728192" cy="44761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同一人物</a:t>
            </a:r>
            <a:endParaRPr kumimoji="1"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endParaRPr kumimoji="1"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endParaRPr kumimoji="1"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endParaRPr kumimoji="1"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endParaRPr kumimoji="1"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endParaRPr kumimoji="1" lang="en-US" altLang="ja-JP" sz="2400" dirty="0" smtClean="0"/>
          </a:p>
          <a:p>
            <a:pPr algn="ctr"/>
            <a:endParaRPr kumimoji="1" lang="ja-JP" altLang="en-US" sz="2400" dirty="0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pic>
        <p:nvPicPr>
          <p:cNvPr id="3" name="Picture 2" descr="http://3.bp.blogspot.com/-soNy5eiOP6E/UPSjjyYJbOI/AAAAAAAACwo/MlnPZkE859k/s1600/rab%2Bne%2Bbana%2Bdi%2Bjodi%2Bmovie%2Bposter%2Bdubbago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0" y="1689152"/>
            <a:ext cx="2325014" cy="45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1008474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掟を克服するプロセス　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2008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5095429" y="3236339"/>
            <a:ext cx="202623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390420" y="325179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夫婦</a:t>
            </a:r>
            <a:endParaRPr kumimoji="1" lang="ja-JP" altLang="en-US" sz="2800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5177444" y="2999239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ハート 15"/>
          <p:cNvSpPr/>
          <p:nvPr/>
        </p:nvSpPr>
        <p:spPr>
          <a:xfrm>
            <a:off x="5657138" y="2511434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4" descr="http://blog-imgs-60.fc2.com/b/o/l/bollywoodmovie/201305071321521b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73640"/>
            <a:ext cx="1309393" cy="12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merinews.com/upload/imageGallery/bigImage/1229086597460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0544" y="4658714"/>
            <a:ext cx="1283497" cy="14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矢印コネクタ 17"/>
          <p:cNvCxnSpPr/>
          <p:nvPr/>
        </p:nvCxnSpPr>
        <p:spPr>
          <a:xfrm>
            <a:off x="5095429" y="4919667"/>
            <a:ext cx="1492795" cy="92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ハート 18"/>
          <p:cNvSpPr/>
          <p:nvPr/>
        </p:nvSpPr>
        <p:spPr>
          <a:xfrm>
            <a:off x="5536608" y="4443387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上下矢印 19"/>
          <p:cNvSpPr/>
          <p:nvPr/>
        </p:nvSpPr>
        <p:spPr>
          <a:xfrm>
            <a:off x="6702860" y="3415956"/>
            <a:ext cx="1080120" cy="1512974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</a:rPr>
              <a:t>変装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4.bp.blogspot.com/-6zV6EFW9f_o/UQbINEgeinI/AAAAAAAAAjE/h16YXneBIzA/s1600/rnbdjanushka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691" y="2813564"/>
            <a:ext cx="1564505" cy="23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3431278" y="5881451"/>
            <a:ext cx="286195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駆け落ちしたとしても、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形式上は不倫にならない</a:t>
            </a:r>
            <a:endParaRPr kumimoji="1" lang="ja-JP" altLang="en-US" sz="2000" dirty="0"/>
          </a:p>
        </p:txBody>
      </p:sp>
      <p:sp>
        <p:nvSpPr>
          <p:cNvPr id="23" name="二方向矢印 22"/>
          <p:cNvSpPr/>
          <p:nvPr/>
        </p:nvSpPr>
        <p:spPr>
          <a:xfrm rot="3831528">
            <a:off x="5336467" y="5050421"/>
            <a:ext cx="797851" cy="865260"/>
          </a:xfrm>
          <a:prstGeom prst="left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爆発 2 24"/>
          <p:cNvSpPr/>
          <p:nvPr/>
        </p:nvSpPr>
        <p:spPr>
          <a:xfrm>
            <a:off x="1978810" y="1591320"/>
            <a:ext cx="1612076" cy="1222244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ヒット</a:t>
            </a:r>
            <a:endParaRPr kumimoji="1" lang="ja-JP" altLang="en-US" sz="1600" b="1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1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/>
        </p:nvSpPr>
        <p:spPr>
          <a:xfrm>
            <a:off x="3120619" y="2949638"/>
            <a:ext cx="2520000" cy="252000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597297" y="4382501"/>
            <a:ext cx="1451153" cy="166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１．映画の「産業」化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1962" y="908720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b="1" dirty="0" smtClean="0"/>
              <a:t>収入の多様化</a:t>
            </a:r>
            <a:endParaRPr lang="en-US" altLang="ja-JP" sz="3600" b="1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96466" y="1626715"/>
            <a:ext cx="204387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国内市場配給による</a:t>
            </a:r>
            <a:r>
              <a:rPr lang="ja-JP" altLang="en-US" sz="2400" dirty="0" smtClean="0"/>
              <a:t>チケット売上</a:t>
            </a:r>
            <a:endParaRPr lang="en-US" altLang="ja-JP" sz="2400" dirty="0" smtClean="0"/>
          </a:p>
        </p:txBody>
      </p:sp>
      <p:pic>
        <p:nvPicPr>
          <p:cNvPr id="3074" name="Picture 2" descr="C:\Users\Yoshio\AppData\Local\Microsoft\Windows\Temporary Internet Files\Content.IE5\WCIKQSH1\MC90044638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76" y="4382109"/>
            <a:ext cx="1451153" cy="16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028454" y="5682308"/>
            <a:ext cx="14157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映画音楽</a:t>
            </a:r>
            <a:endParaRPr lang="en-US" altLang="ja-JP" sz="2400" dirty="0" smtClean="0"/>
          </a:p>
          <a:p>
            <a:r>
              <a:rPr lang="ja-JP" altLang="en-US" sz="2400" dirty="0" smtClean="0"/>
              <a:t>配給権</a:t>
            </a:r>
            <a:endParaRPr kumimoji="1" lang="en-US" altLang="ja-JP" sz="2400" dirty="0" smtClean="0"/>
          </a:p>
        </p:txBody>
      </p:sp>
      <p:pic>
        <p:nvPicPr>
          <p:cNvPr id="3075" name="Picture 3" descr="C:\Users\Yoshio\AppData\Local\Microsoft\Windows\Temporary Internet Files\Content.IE5\UL80HGL4\MC90041801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646223"/>
            <a:ext cx="1745590" cy="14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44697" y="2539516"/>
            <a:ext cx="17235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海外</a:t>
            </a:r>
            <a:r>
              <a:rPr lang="ja-JP" altLang="en-US" sz="2400" dirty="0"/>
              <a:t>配給権</a:t>
            </a:r>
            <a:endParaRPr lang="en-US" altLang="ja-JP" sz="2400" dirty="0" smtClean="0"/>
          </a:p>
        </p:txBody>
      </p:sp>
      <p:pic>
        <p:nvPicPr>
          <p:cNvPr id="2050" name="Picture 2" descr="C:\Users\Yoshio\AppData\Local\Microsoft\Windows\Temporary Internet Files\Content.IE5\VALBTI9W\dglxasset[1].as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56" y="2539516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626469" y="5521282"/>
            <a:ext cx="187743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VCD/DVD/BD</a:t>
            </a:r>
          </a:p>
          <a:p>
            <a:r>
              <a:rPr lang="ja-JP" altLang="en-US" sz="2400" dirty="0" smtClean="0"/>
              <a:t>販売権</a:t>
            </a:r>
            <a:endParaRPr lang="en-US" altLang="ja-JP" sz="2400" dirty="0" smtClean="0"/>
          </a:p>
          <a:p>
            <a:r>
              <a:rPr lang="en-US" altLang="ja-JP" sz="2400" dirty="0" smtClean="0"/>
              <a:t>(</a:t>
            </a:r>
            <a:r>
              <a:rPr lang="ja-JP" altLang="en-US" sz="2400" dirty="0" smtClean="0"/>
              <a:t>国内・海外</a:t>
            </a:r>
            <a:r>
              <a:rPr lang="en-US" altLang="ja-JP" sz="2400" dirty="0" smtClean="0"/>
              <a:t>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08608" y="1628799"/>
            <a:ext cx="22172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サテライト権</a:t>
            </a:r>
            <a:endParaRPr lang="en-US" altLang="ja-JP" sz="2400" dirty="0" smtClean="0"/>
          </a:p>
          <a:p>
            <a:r>
              <a:rPr lang="en-US" altLang="ja-JP" sz="2400" dirty="0" smtClean="0"/>
              <a:t>(</a:t>
            </a:r>
            <a:r>
              <a:rPr lang="ja-JP" altLang="en-US" sz="2400" dirty="0" smtClean="0"/>
              <a:t>テレビ放映権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3076" name="Picture 4" descr="C:\Users\Yoshio\AppData\Local\Microsoft\Windows\Temporary Internet Files\Content.IE5\FW4VCVKM\MC9002521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90" y="4525107"/>
            <a:ext cx="1803197" cy="121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Yoshio\AppData\Local\Microsoft\Windows\Temporary Internet Files\Content.IE5\FW4VCVKM\MC90029915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09" y="129939"/>
            <a:ext cx="1698955" cy="18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5866969" y="3619061"/>
            <a:ext cx="260680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携帯</a:t>
            </a:r>
            <a:r>
              <a:rPr lang="ja-JP" altLang="en-US" sz="2400" dirty="0" smtClean="0"/>
              <a:t>電話関連</a:t>
            </a:r>
            <a:endParaRPr lang="en-US" altLang="ja-JP" sz="2400" dirty="0" smtClean="0"/>
          </a:p>
          <a:p>
            <a:r>
              <a:rPr lang="en-US" altLang="ja-JP" sz="2400" dirty="0" smtClean="0"/>
              <a:t>(</a:t>
            </a:r>
            <a:r>
              <a:rPr lang="ja-JP" altLang="en-US" sz="2400" dirty="0" smtClean="0"/>
              <a:t>着メロ・待受など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3078" name="Picture 6" descr="C:\Users\Yoshio\AppData\Local\Microsoft\Windows\Temporary Internet Files\Content.IE5\6WHP1AUC\MC900432629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05" y="245403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Yoshio\AppData\Local\Microsoft\Windows\Temporary Internet Files\Content.IE5\OKL3KOY8\MC900431592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2" y="3064535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11363" y="4382109"/>
            <a:ext cx="277191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フランチャイズ権</a:t>
            </a:r>
            <a:endParaRPr lang="en-US" altLang="ja-JP" sz="2400" dirty="0" smtClean="0"/>
          </a:p>
          <a:p>
            <a:r>
              <a:rPr lang="en-US" altLang="ja-JP" sz="2400" dirty="0" smtClean="0"/>
              <a:t>(</a:t>
            </a:r>
            <a:r>
              <a:rPr lang="ja-JP" altLang="en-US" sz="2400" dirty="0" smtClean="0"/>
              <a:t>商品化・ゲーム化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3080" name="Picture 8" descr="C:\Users\Yoshio\AppData\Local\Microsoft\Windows\Temporary Internet Files\Content.IE5\ABDINUOZ\MC900294350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5" y="5430305"/>
            <a:ext cx="1527506" cy="13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1006471" y="5422367"/>
            <a:ext cx="242887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オンライン</a:t>
            </a:r>
            <a:r>
              <a:rPr lang="ja-JP" altLang="en-US" sz="2400" dirty="0"/>
              <a:t>配給</a:t>
            </a:r>
            <a:r>
              <a:rPr lang="ja-JP" altLang="en-US" sz="2400" dirty="0" smtClean="0"/>
              <a:t>権</a:t>
            </a:r>
            <a:endParaRPr lang="en-US" altLang="ja-JP" sz="2400" dirty="0" smtClean="0"/>
          </a:p>
          <a:p>
            <a:r>
              <a:rPr lang="en-US" altLang="ja-JP" sz="2400" dirty="0" smtClean="0"/>
              <a:t>(YouTube</a:t>
            </a:r>
            <a:r>
              <a:rPr lang="ja-JP" altLang="en-US" sz="2400" dirty="0" smtClean="0"/>
              <a:t>など</a:t>
            </a:r>
            <a:r>
              <a:rPr lang="en-US" altLang="ja-JP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67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http://www.koredeindia.com/image/filmstar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94" y="168321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掟を克服するプロセス　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2009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4" descr="C:\Users\Yoshio\Documents\これでインディア\image\200907_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3" y="1916832"/>
            <a:ext cx="257948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koredeindia.com/image/filmstar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93" y="19918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oredeindia.com/image/filmstar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435" y="19918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koredeindia.com/image/filmstar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45" y="1645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koredeindia.com/image/filmstar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15" y="495163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ic.freepik.com/free-photo/small-person_318-1099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64" y="3218202"/>
            <a:ext cx="76394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koredeindia.com/image/filmstar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47" y="546352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koredeindia.com/image/filmstar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99" y="32182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static.freepik.com/free-photo/small-person_318-1099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38" y="4946873"/>
            <a:ext cx="76394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下矢印 5"/>
          <p:cNvSpPr/>
          <p:nvPr/>
        </p:nvSpPr>
        <p:spPr>
          <a:xfrm>
            <a:off x="7248271" y="3241026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>
            <a:off x="7248270" y="4232598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ハート 15"/>
          <p:cNvSpPr/>
          <p:nvPr/>
        </p:nvSpPr>
        <p:spPr>
          <a:xfrm>
            <a:off x="7374697" y="2490862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53465" y="1571554"/>
            <a:ext cx="28905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何となく付き合い始める。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78976" y="3789040"/>
            <a:ext cx="33650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転職・引っ越しを機に別れる。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7068265" y="5103975"/>
            <a:ext cx="1256544" cy="1196752"/>
            <a:chOff x="7668344" y="162635"/>
            <a:chExt cx="1256544" cy="1196752"/>
          </a:xfrm>
        </p:grpSpPr>
        <p:pic>
          <p:nvPicPr>
            <p:cNvPr id="20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フローチャート: 処理 20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結婚</a:t>
              </a:r>
              <a:endParaRPr kumimoji="1" lang="ja-JP" altLang="en-US" sz="2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22" name="下矢印 21"/>
          <p:cNvSpPr/>
          <p:nvPr/>
        </p:nvSpPr>
        <p:spPr>
          <a:xfrm rot="5400000">
            <a:off x="5265682" y="5903891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雲形吹き出し 9"/>
          <p:cNvSpPr/>
          <p:nvPr/>
        </p:nvSpPr>
        <p:spPr>
          <a:xfrm>
            <a:off x="2932873" y="5135983"/>
            <a:ext cx="1522512" cy="945864"/>
          </a:xfrm>
          <a:prstGeom prst="cloudCallout">
            <a:avLst>
              <a:gd name="adj1" fmla="val 16346"/>
              <a:gd name="adj2" fmla="val 694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苦悶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4" name="下矢印 23"/>
          <p:cNvSpPr/>
          <p:nvPr/>
        </p:nvSpPr>
        <p:spPr>
          <a:xfrm rot="10800000">
            <a:off x="4404911" y="5047941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55791" y="4647831"/>
            <a:ext cx="35557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実は結婚直後に離婚していた</a:t>
            </a:r>
            <a:r>
              <a:rPr kumimoji="1" lang="ja-JP" altLang="en-US" sz="2000" dirty="0" smtClean="0"/>
              <a:t>。</a:t>
            </a:r>
            <a:endParaRPr kumimoji="1" lang="ja-JP" altLang="en-US" sz="2000" dirty="0"/>
          </a:p>
        </p:txBody>
      </p:sp>
      <p:sp>
        <p:nvSpPr>
          <p:cNvPr id="26" name="爆発 1 25"/>
          <p:cNvSpPr/>
          <p:nvPr/>
        </p:nvSpPr>
        <p:spPr>
          <a:xfrm>
            <a:off x="3624486" y="3367767"/>
            <a:ext cx="1728192" cy="136815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離婚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7" name="下矢印 26"/>
          <p:cNvSpPr/>
          <p:nvPr/>
        </p:nvSpPr>
        <p:spPr>
          <a:xfrm rot="10800000">
            <a:off x="4209711" y="2819753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爆発 2 4"/>
          <p:cNvSpPr/>
          <p:nvPr/>
        </p:nvSpPr>
        <p:spPr>
          <a:xfrm>
            <a:off x="107504" y="5194143"/>
            <a:ext cx="1612076" cy="1222244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ヒット</a:t>
            </a:r>
            <a:endParaRPr kumimoji="1" lang="ja-JP" altLang="en-US" sz="1600" b="1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29" name="ハート 28"/>
          <p:cNvSpPr/>
          <p:nvPr/>
        </p:nvSpPr>
        <p:spPr>
          <a:xfrm>
            <a:off x="4368992" y="2208972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矢印コネクタ 22"/>
          <p:cNvCxnSpPr/>
          <p:nvPr/>
        </p:nvCxnSpPr>
        <p:spPr>
          <a:xfrm flipH="1" flipV="1">
            <a:off x="4960165" y="2797460"/>
            <a:ext cx="925763" cy="1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960165" y="2467947"/>
            <a:ext cx="925763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掟を克服するプロセス　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2011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://isansar.com/wp-content/uploads/2013/04/rockstar-hindi-movie-post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3"/>
            <a:ext cx="2592288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爆発 2 4"/>
          <p:cNvSpPr/>
          <p:nvPr/>
        </p:nvSpPr>
        <p:spPr>
          <a:xfrm>
            <a:off x="1978810" y="1591320"/>
            <a:ext cx="1612076" cy="1222244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ヒット</a:t>
            </a:r>
            <a:endParaRPr kumimoji="1" lang="ja-JP" altLang="en-US" sz="1600" b="1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7170" name="Picture 2" descr="http://www.koredeindia.com/image/filmstar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03" y="169102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koredeindia.com/image/filmstar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5480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tatic.freepik.com/free-photo/small-person_318-1099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54805"/>
            <a:ext cx="76394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koredeindia.com/image/filmstar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03" y="327217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oredeindia.com/image/filmstar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7217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.freepik.com/free-photo/small-person_318-1099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3297322"/>
            <a:ext cx="76394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koredeindia.com/image/filmstar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38" y="486413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koredeindia.com/image/filmstar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28" y="486413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Yoshio\AppData\Local\Microsoft\Windows\Temporary Internet Files\Content.IE5\YOBGUW47\dglxasset[1].asp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43" y="5038449"/>
            <a:ext cx="907085" cy="7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ハート 14"/>
          <p:cNvSpPr/>
          <p:nvPr/>
        </p:nvSpPr>
        <p:spPr>
          <a:xfrm>
            <a:off x="5176839" y="1938529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6763210" y="1832301"/>
            <a:ext cx="1256544" cy="1196752"/>
            <a:chOff x="7668344" y="162635"/>
            <a:chExt cx="1256544" cy="1196752"/>
          </a:xfrm>
        </p:grpSpPr>
        <p:pic>
          <p:nvPicPr>
            <p:cNvPr id="19" name="Picture 2" descr="C:\Users\Yoshio\AppData\Local\Microsoft\Windows\Temporary Internet Files\Content.IE5\647M29UR\MC900124001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635"/>
              <a:ext cx="1256544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フローチャート: 処理 19"/>
            <p:cNvSpPr/>
            <p:nvPr/>
          </p:nvSpPr>
          <p:spPr>
            <a:xfrm>
              <a:off x="7714632" y="401625"/>
              <a:ext cx="1163968" cy="64131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結婚</a:t>
              </a:r>
              <a:endParaRPr kumimoji="1" lang="ja-JP" altLang="en-US" sz="2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21" name="下矢印 20"/>
          <p:cNvSpPr/>
          <p:nvPr/>
        </p:nvSpPr>
        <p:spPr>
          <a:xfrm>
            <a:off x="5513295" y="2947749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5513295" y="4590131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ハート 25"/>
          <p:cNvSpPr/>
          <p:nvPr/>
        </p:nvSpPr>
        <p:spPr>
          <a:xfrm>
            <a:off x="4646697" y="3495763"/>
            <a:ext cx="961170" cy="98789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妊娠</a:t>
            </a:r>
            <a:endParaRPr kumimoji="1" lang="ja-JP" altLang="en-US" dirty="0"/>
          </a:p>
        </p:txBody>
      </p:sp>
      <p:sp>
        <p:nvSpPr>
          <p:cNvPr id="27" name="ハート 26"/>
          <p:cNvSpPr/>
          <p:nvPr/>
        </p:nvSpPr>
        <p:spPr>
          <a:xfrm>
            <a:off x="4798446" y="5363187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十字形 16"/>
          <p:cNvSpPr/>
          <p:nvPr/>
        </p:nvSpPr>
        <p:spPr>
          <a:xfrm>
            <a:off x="6948264" y="5434053"/>
            <a:ext cx="1025202" cy="1013134"/>
          </a:xfrm>
          <a:prstGeom prst="pl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死</a:t>
            </a:r>
            <a:endParaRPr kumimoji="1" lang="ja-JP" altLang="en-US" sz="2800" dirty="0"/>
          </a:p>
        </p:txBody>
      </p:sp>
      <p:sp>
        <p:nvSpPr>
          <p:cNvPr id="22" name="角丸四角形 21"/>
          <p:cNvSpPr/>
          <p:nvPr/>
        </p:nvSpPr>
        <p:spPr>
          <a:xfrm>
            <a:off x="6258560" y="4124860"/>
            <a:ext cx="977736" cy="603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病弱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729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線コネクタ 23"/>
          <p:cNvCxnSpPr/>
          <p:nvPr/>
        </p:nvCxnSpPr>
        <p:spPr>
          <a:xfrm>
            <a:off x="4002032" y="2459537"/>
            <a:ext cx="71398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88048" y="3100704"/>
            <a:ext cx="1427968" cy="1380287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ハート 12"/>
          <p:cNvSpPr/>
          <p:nvPr/>
        </p:nvSpPr>
        <p:spPr>
          <a:xfrm>
            <a:off x="1818147" y="5469373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008474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掟を克服するプロセス　</a:t>
            </a:r>
            <a:r>
              <a:rPr lang="en-US" altLang="ja-JP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2012</a:t>
            </a:r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Picture 2" descr="https://upload.wikimedia.org/wikipedia/en/thumb/6/69/Ek_Main_Aur_Ekk_Tu.jpg/220px-Ek_Main_Aur_Ekk_Tu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" y="1713884"/>
            <a:ext cx="2095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.bp.blogspot.com/-kPp_1koWbBE/ULenQQuK_yI/AAAAAAAABNM/GK_9ZkhNfEQ/s1600/cocktail-2012-hindi-movie-pos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37350"/>
            <a:ext cx="204311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爆発 2 5"/>
          <p:cNvSpPr/>
          <p:nvPr/>
        </p:nvSpPr>
        <p:spPr>
          <a:xfrm>
            <a:off x="7740352" y="2707028"/>
            <a:ext cx="1612076" cy="1222244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ヒット</a:t>
            </a:r>
            <a:endParaRPr kumimoji="1" lang="ja-JP" altLang="en-US" sz="1600" b="1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8194" name="Picture 2" descr="http://www.koredeindia.com/image/filmstar2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257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oredeindia.com/image/filmstar0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56" y="505753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098025" y="4522222"/>
            <a:ext cx="21900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酔っ払って</a:t>
            </a:r>
            <a:r>
              <a:rPr lang="ja-JP" altLang="en-US" sz="2400" dirty="0"/>
              <a:t>結婚</a:t>
            </a:r>
            <a:endParaRPr kumimoji="1" lang="ja-JP" altLang="en-US" sz="2400" dirty="0"/>
          </a:p>
        </p:txBody>
      </p:sp>
      <p:sp>
        <p:nvSpPr>
          <p:cNvPr id="10" name="下矢印 9"/>
          <p:cNvSpPr/>
          <p:nvPr/>
        </p:nvSpPr>
        <p:spPr>
          <a:xfrm>
            <a:off x="1691722" y="4921359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08262" y="6396335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離婚</a:t>
            </a:r>
            <a:endParaRPr kumimoji="1" lang="ja-JP" altLang="en-US" sz="24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403648" y="5665282"/>
            <a:ext cx="132735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矢印 15"/>
          <p:cNvSpPr/>
          <p:nvPr/>
        </p:nvSpPr>
        <p:spPr>
          <a:xfrm>
            <a:off x="1663216" y="5935562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8" name="Picture 6" descr="http://www.koredeindia.com/image/filmstar29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89" y="179960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koredeindia.com/image/filmstar11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5" y="179960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koredeindia.com/image/filmstar03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37666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004048" y="1568776"/>
            <a:ext cx="26468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持参</a:t>
            </a:r>
            <a:r>
              <a:rPr lang="ja-JP" altLang="en-US" sz="2400" dirty="0" smtClean="0"/>
              <a:t>金目的の結婚</a:t>
            </a:r>
            <a:endParaRPr kumimoji="1" lang="ja-JP" altLang="en-US" sz="2400" dirty="0"/>
          </a:p>
        </p:txBody>
      </p:sp>
      <p:sp>
        <p:nvSpPr>
          <p:cNvPr id="22" name="下矢印 21"/>
          <p:cNvSpPr/>
          <p:nvPr/>
        </p:nvSpPr>
        <p:spPr>
          <a:xfrm>
            <a:off x="5927377" y="2185530"/>
            <a:ext cx="745265" cy="5480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4" descr="http://www.koredeindia.com/image/filmstar18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98" y="17996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3045263" y="3698439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恋人</a:t>
            </a:r>
            <a:endParaRPr kumimoji="1"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48359" y="1570006"/>
            <a:ext cx="17652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ルームメイト</a:t>
            </a:r>
            <a:endParaRPr kumimoji="1" lang="ja-JP" altLang="en-US" sz="2400" dirty="0"/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5338564" y="3100704"/>
            <a:ext cx="0" cy="90436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ハート 34"/>
          <p:cNvSpPr/>
          <p:nvPr/>
        </p:nvSpPr>
        <p:spPr>
          <a:xfrm>
            <a:off x="4601534" y="3325003"/>
            <a:ext cx="492414" cy="4306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爆発 1 27"/>
          <p:cNvSpPr/>
          <p:nvPr/>
        </p:nvSpPr>
        <p:spPr>
          <a:xfrm>
            <a:off x="5604969" y="2574477"/>
            <a:ext cx="1728192" cy="136815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離婚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図表 1"/>
          <p:cNvGraphicFramePr/>
          <p:nvPr>
            <p:extLst>
              <p:ext uri="{D42A27DB-BD31-4B8C-83A1-F6EECF244321}">
                <p14:modId xmlns:p14="http://schemas.microsoft.com/office/powerpoint/2010/main" val="193614698"/>
              </p:ext>
            </p:extLst>
          </p:nvPr>
        </p:nvGraphicFramePr>
        <p:xfrm>
          <a:off x="107504" y="980728"/>
          <a:ext cx="892899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87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８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．恋愛映画の変化</a:t>
            </a:r>
            <a:endParaRPr lang="ja-JP" altLang="en-US" dirty="0"/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459123312"/>
              </p:ext>
            </p:extLst>
          </p:nvPr>
        </p:nvGraphicFramePr>
        <p:xfrm>
          <a:off x="0" y="1124744"/>
          <a:ext cx="91440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File:Kuch Kuch Hota Hai DVD Cover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157432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2200" y="5654967"/>
            <a:ext cx="8643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21</a:t>
            </a:r>
            <a:r>
              <a:rPr kumimoji="1" lang="ja-JP" altLang="en-US" sz="3600" dirty="0" smtClean="0"/>
              <a:t>世紀の恋愛映画のトレンドセッターと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なったのは「</a:t>
            </a:r>
            <a:r>
              <a:rPr kumimoji="1" lang="en-US" altLang="ja-JP" sz="3600" dirty="0" err="1" smtClean="0"/>
              <a:t>Kuch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Kuch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Hota</a:t>
            </a:r>
            <a:r>
              <a:rPr kumimoji="1" lang="en-US" altLang="ja-JP" sz="3600" dirty="0" smtClean="0"/>
              <a:t> Hai</a:t>
            </a:r>
            <a:r>
              <a:rPr kumimoji="1" lang="ja-JP" altLang="en-US" sz="3600" dirty="0" smtClean="0"/>
              <a:t>」</a:t>
            </a:r>
            <a:r>
              <a:rPr kumimoji="1" lang="en-US" altLang="ja-JP" sz="3600" dirty="0" smtClean="0"/>
              <a:t>(1998</a:t>
            </a:r>
            <a:r>
              <a:rPr kumimoji="1" lang="ja-JP" altLang="en-US" sz="3600" dirty="0" smtClean="0"/>
              <a:t>年</a:t>
            </a:r>
            <a:r>
              <a:rPr kumimoji="1" lang="en-US" altLang="ja-JP" sz="3600" dirty="0" smtClean="0"/>
              <a:t>)</a:t>
            </a:r>
            <a:r>
              <a:rPr kumimoji="1" lang="ja-JP" altLang="en-US" sz="3600" dirty="0" err="1" smtClean="0"/>
              <a:t>。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939767"/>
            <a:ext cx="2492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親友→結婚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96136" y="1124744"/>
            <a:ext cx="156966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600" dirty="0" smtClean="0"/>
              <a:t>9-10</a:t>
            </a:r>
            <a:r>
              <a:rPr lang="ja-JP" altLang="en-US" sz="3600" dirty="0" smtClean="0"/>
              <a:t>年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57636" y="4869160"/>
            <a:ext cx="341632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3600" dirty="0" smtClean="0"/>
              <a:t>結婚→死→再婚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581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200</a:t>
            </a:r>
            <a:r>
              <a:rPr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９</a:t>
            </a:r>
            <a:r>
              <a:rPr kumimoji="1" lang="ja-JP" altLang="en-US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40938" y="4063442"/>
            <a:ext cx="5769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Emosanal</a:t>
            </a:r>
            <a:r>
              <a:rPr lang="en-US" altLang="ja-JP" sz="3600" dirty="0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 </a:t>
            </a:r>
            <a:r>
              <a:rPr lang="en-US" altLang="ja-JP" sz="3600" dirty="0" err="1" smtClean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Attyachar</a:t>
            </a:r>
            <a:endParaRPr kumimoji="1" lang="ja-JP" altLang="en-US" sz="3600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72784" y="4709773"/>
            <a:ext cx="6063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作曲：</a:t>
            </a:r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アミト・トリヴェーディー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作詞：アミターブ・バッターチャーリヤ</a:t>
            </a:r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kumimoji="1"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歌：バンドマスター・ランギーラー＆ラスリーラー</a:t>
            </a:r>
            <a:endParaRPr kumimoji="1" lang="ja-JP" altLang="en-US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46821" y="1329858"/>
            <a:ext cx="526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奇才アミト・トリヴェーディーの台頭。</a:t>
            </a:r>
            <a:endParaRPr kumimoji="1"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endParaRPr lang="en-US" altLang="ja-JP" dirty="0" smtClean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  <a:p>
            <a:r>
              <a:rPr lang="ja-JP" altLang="en-US" dirty="0" smtClean="0">
                <a:latin typeface="00コミック7" panose="020B0709000000000000" pitchFamily="49" charset="-128"/>
                <a:ea typeface="00コミック7" panose="020B0709000000000000" pitchFamily="49" charset="-128"/>
              </a:rPr>
              <a:t>破天荒な音楽、次世代の映画音楽を予感。</a:t>
            </a:r>
            <a:endParaRPr lang="en-US" altLang="ja-JP" dirty="0">
              <a:latin typeface="00コミック7" panose="020B0709000000000000" pitchFamily="49" charset="-128"/>
              <a:ea typeface="00コミック7" panose="020B0709000000000000" pitchFamily="49" charset="-128"/>
            </a:endParaRPr>
          </a:p>
        </p:txBody>
      </p:sp>
      <p:pic>
        <p:nvPicPr>
          <p:cNvPr id="24578" name="Picture 2" descr="File:Dev.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" y="1329858"/>
            <a:ext cx="28575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48680"/>
            <a:ext cx="770485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5940" dirty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kumimoji="1" lang="ja-JP" altLang="en-US" sz="5940" dirty="0" smtClean="0">
                <a:solidFill>
                  <a:schemeClr val="tx1"/>
                </a:solidFill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kumimoji="1" lang="ja-JP" altLang="en-US" sz="5940" dirty="0">
              <a:solidFill>
                <a:schemeClr val="tx1"/>
              </a:solidFill>
              <a:latin typeface="AR P新藝体U" panose="020B0600010101010101" pitchFamily="50" charset="-128"/>
              <a:ea typeface="AR P新藝体U" panose="020B0600010101010101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25514"/>
            <a:ext cx="80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サラーム海上のエキゾ夢紀行番外編：</a:t>
            </a:r>
            <a:endParaRPr kumimoji="1" lang="en-US" altLang="ja-JP" b="1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b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「これでインディア」のアルカカットが目撃したヒンディー語映画の１０年</a:t>
            </a:r>
            <a:endParaRPr kumimoji="1" lang="ja-JP" altLang="en-US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218" name="Picture 2" descr="http://moifightclub.files.wordpress.com/2013/06/raajneet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60037"/>
            <a:ext cx="8187009" cy="51168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38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293000835"/>
              </p:ext>
            </p:extLst>
          </p:nvPr>
        </p:nvGraphicFramePr>
        <p:xfrm>
          <a:off x="934108" y="548680"/>
          <a:ext cx="729647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83568" y="980728"/>
            <a:ext cx="5828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社会は映画に影響を与え、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映画は社会に影響を与える。</a:t>
            </a:r>
            <a:endParaRPr kumimoji="1" lang="ja-JP" altLang="en-US" sz="3600" dirty="0"/>
          </a:p>
        </p:txBody>
      </p:sp>
      <p:pic>
        <p:nvPicPr>
          <p:cNvPr id="5" name="Picture 2" descr="http://classicdownload.net/index/wp-content/uploads/2010/08/Company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30" y="4697760"/>
            <a:ext cx="337783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ilmiholic.com/images/company%20ajay%20manish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7" y="4293124"/>
            <a:ext cx="325953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965258" y="624370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2002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8938" y="4026223"/>
            <a:ext cx="34163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携帯電話の普及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87583" y="4026222"/>
            <a:ext cx="47740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劇中に携帯電話が登場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67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pic>
        <p:nvPicPr>
          <p:cNvPr id="11266" name="Picture 2" descr="https://lh5.ggpht.com/_XklY7dK6yGsYt53X15RIp7-tbdjWMwQwl_iUAcW-uSq_8zAprmywdn5DQfBHvxZurs1%3Dw3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4" y="4163362"/>
            <a:ext cx="2111052" cy="21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595124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Facebook</a:t>
            </a:r>
            <a:r>
              <a:rPr kumimoji="1" lang="ja-JP" altLang="en-US" sz="3600" dirty="0" smtClean="0"/>
              <a:t>の普及</a:t>
            </a:r>
            <a:endParaRPr kumimoji="1" lang="ja-JP" altLang="en-US" sz="3600" dirty="0"/>
          </a:p>
        </p:txBody>
      </p:sp>
      <p:pic>
        <p:nvPicPr>
          <p:cNvPr id="5" name="Picture 2" descr="C:\Users\Yoshio\Documents\これでインディア\image\201110_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71746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右矢印 2"/>
          <p:cNvSpPr/>
          <p:nvPr/>
        </p:nvSpPr>
        <p:spPr>
          <a:xfrm>
            <a:off x="2253186" y="4941168"/>
            <a:ext cx="1080120" cy="651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92280" y="615304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2011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pic>
        <p:nvPicPr>
          <p:cNvPr id="10" name="Picture 2" descr="http://2.bp.blogspot.com/_CYNCEpSCMK0/TTIsXrPGPrI/AAAAAAAAA_I/6hQ4G9tYSNQ/s1600/munnabhai_mbb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9" y="1556792"/>
            <a:ext cx="32720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075474" y="364502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2003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98" y="1012013"/>
            <a:ext cx="4834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携帯</a:t>
            </a:r>
            <a:r>
              <a:rPr lang="ja-JP" altLang="en-US" sz="2800" dirty="0" smtClean="0"/>
              <a:t>電話を利用したカンニング</a:t>
            </a:r>
            <a:endParaRPr kumimoji="1" lang="ja-JP" altLang="en-US" sz="2800" dirty="0"/>
          </a:p>
        </p:txBody>
      </p:sp>
      <p:sp>
        <p:nvSpPr>
          <p:cNvPr id="13" name="右矢印 12"/>
          <p:cNvSpPr/>
          <p:nvPr/>
        </p:nvSpPr>
        <p:spPr>
          <a:xfrm>
            <a:off x="4126260" y="2347295"/>
            <a:ext cx="1080120" cy="651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8" name="Picture 4" descr="The mastermind of the racket: Ravi Atri (far left) and two of his associates were caught on Sunday when they were about to pull of another lea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19" y="1506515"/>
            <a:ext cx="2994721" cy="20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5344944" y="983295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真似</a:t>
            </a:r>
            <a:r>
              <a:rPr lang="ja-JP" altLang="en-US" sz="2800" dirty="0" smtClean="0"/>
              <a:t>する受験生続出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21045" y="4033227"/>
            <a:ext cx="1943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Facebook</a:t>
            </a:r>
            <a:r>
              <a:rPr lang="ja-JP" altLang="en-US" sz="2800" dirty="0"/>
              <a:t>中心</a:t>
            </a:r>
            <a:r>
              <a:rPr kumimoji="1" lang="ja-JP" altLang="en-US" sz="2800" dirty="0" smtClean="0"/>
              <a:t>の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恋愛映画登場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062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4302" y="3501008"/>
            <a:ext cx="6087145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AR P新藝体U" panose="020B0600010101010101" pitchFamily="50" charset="-128"/>
                <a:ea typeface="AR P新藝体U" panose="020B0600010101010101" pitchFamily="50" charset="-128"/>
              </a:rPr>
              <a:t>９</a:t>
            </a:r>
            <a:r>
              <a:rPr lang="ja-JP" altLang="en-US" dirty="0" smtClean="0">
                <a:latin typeface="AR P新藝体U" panose="020B0600010101010101" pitchFamily="50" charset="-128"/>
                <a:ea typeface="AR P新藝体U" panose="020B0600010101010101" pitchFamily="50" charset="-128"/>
              </a:rPr>
              <a:t>．映画と社会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0084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経済発展と映画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6" name="Picture 2" descr="http://upload.wikimedia.org/wikipedia/commons/thumb/d/da/S%26P_BSE_SENSEX_chart.svg/737px-S%26P_BSE_SENSEX_chart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2" y="3501008"/>
            <a:ext cx="597383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radingeconomics.com/charts/india-gdp-growth-annual.png?s=ingdpy&amp;d1=20000101&amp;d2=2013013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30" y="1032815"/>
            <a:ext cx="5514670" cy="233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4302" y="1772816"/>
            <a:ext cx="3567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GDP</a:t>
            </a:r>
            <a:r>
              <a:rPr kumimoji="1" lang="ja-JP" altLang="en-US" sz="3600" dirty="0" smtClean="0"/>
              <a:t>成長率</a:t>
            </a:r>
            <a:r>
              <a:rPr kumimoji="1" lang="en-US" altLang="ja-JP" sz="3600" dirty="0" smtClean="0"/>
              <a:t>(</a:t>
            </a:r>
            <a:r>
              <a:rPr lang="ja-JP" altLang="en-US" sz="3600" dirty="0"/>
              <a:t>右</a:t>
            </a:r>
            <a:r>
              <a:rPr kumimoji="1" lang="en-US" altLang="ja-JP" sz="3600" dirty="0" smtClean="0"/>
              <a:t>)</a:t>
            </a:r>
            <a:r>
              <a:rPr kumimoji="1" lang="ja-JP" altLang="en-US" sz="3600" dirty="0" smtClean="0"/>
              <a:t>と</a:t>
            </a:r>
            <a:endParaRPr kumimoji="1" lang="en-US" altLang="ja-JP" sz="3600" dirty="0" smtClean="0"/>
          </a:p>
          <a:p>
            <a:r>
              <a:rPr kumimoji="1" lang="en-US" altLang="ja-JP" sz="3600" dirty="0" smtClean="0"/>
              <a:t>SENSEX(</a:t>
            </a:r>
            <a:r>
              <a:rPr kumimoji="1" lang="ja-JP" altLang="en-US" sz="3600" dirty="0" smtClean="0"/>
              <a:t>下</a:t>
            </a:r>
            <a:r>
              <a:rPr kumimoji="1" lang="en-US" altLang="ja-JP" sz="3600" dirty="0" smtClean="0"/>
              <a:t>)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71447" y="3507702"/>
            <a:ext cx="3081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2007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-08</a:t>
            </a:r>
            <a:r>
              <a:rPr kumimoji="1" lang="ja-JP" altLang="en-US" sz="2800" dirty="0" smtClean="0"/>
              <a:t>年がピーク。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r>
              <a:rPr kumimoji="1" lang="en-US" altLang="ja-JP" sz="2800" dirty="0" smtClean="0"/>
              <a:t>2008</a:t>
            </a:r>
            <a:r>
              <a:rPr kumimoji="1" lang="ja-JP" altLang="en-US" sz="2800" dirty="0" smtClean="0"/>
              <a:t>年のリーマン・ショックで激減。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906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アングル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5144</Words>
  <Application>Microsoft Office PowerPoint</Application>
  <PresentationFormat>画面に合わせる (4:3)</PresentationFormat>
  <Paragraphs>1104</Paragraphs>
  <Slides>122</Slides>
  <Notes>122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122</vt:i4>
      </vt:variant>
    </vt:vector>
  </HeadingPairs>
  <TitlesOfParts>
    <vt:vector size="137" baseType="lpstr">
      <vt:lpstr>Arial</vt:lpstr>
      <vt:lpstr>ＭＳ Ｐゴシック</vt:lpstr>
      <vt:lpstr>Franklin Gothic Medium</vt:lpstr>
      <vt:lpstr>AR P教科書体M</vt:lpstr>
      <vt:lpstr>HG創英角ｺﾞｼｯｸUB</vt:lpstr>
      <vt:lpstr>ＤＦＧ顔楷書W9</vt:lpstr>
      <vt:lpstr>AR P丸ゴシック体E</vt:lpstr>
      <vt:lpstr>HGS創英角ｺﾞｼｯｸUB</vt:lpstr>
      <vt:lpstr>Franklin Gothic Book</vt:lpstr>
      <vt:lpstr>AR P新藝体U</vt:lpstr>
      <vt:lpstr>00コミック7</vt:lpstr>
      <vt:lpstr>AR Pゴシック体S</vt:lpstr>
      <vt:lpstr>ＭＳ Ｐ明朝</vt:lpstr>
      <vt:lpstr>Calibri</vt:lpstr>
      <vt:lpstr>Office ​​テーマ</vt:lpstr>
      <vt:lpstr>サラーム海上のエキゾ夢紀行番外編：</vt:lpstr>
      <vt:lpstr>講師プロフィール</vt:lpstr>
      <vt:lpstr>本講演の趣旨</vt:lpstr>
      <vt:lpstr>目次</vt:lpstr>
      <vt:lpstr>PowerPoint プレゼンテーション</vt:lpstr>
      <vt:lpstr>PowerPoint プレゼンテーション</vt:lpstr>
      <vt:lpstr>１．映画の「産業」化</vt:lpstr>
      <vt:lpstr>１．映画の「産業」化</vt:lpstr>
      <vt:lpstr>１．映画の「産業」化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2014-01-27T10:43:19Z</dcterms:created>
  <dcterms:modified xsi:type="dcterms:W3CDTF">2014-01-27T10:43:37Z</dcterms:modified>
</cp:coreProperties>
</file>